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86" r:id="rId3"/>
    <p:sldId id="287" r:id="rId4"/>
    <p:sldId id="281" r:id="rId5"/>
    <p:sldId id="288" r:id="rId6"/>
    <p:sldId id="289" r:id="rId7"/>
    <p:sldId id="290" r:id="rId8"/>
    <p:sldId id="285" r:id="rId9"/>
    <p:sldId id="282" r:id="rId10"/>
    <p:sldId id="283" r:id="rId11"/>
    <p:sldId id="284" r:id="rId12"/>
    <p:sldId id="279" r:id="rId13"/>
    <p:sldId id="291" r:id="rId14"/>
    <p:sldId id="278" r:id="rId15"/>
    <p:sldId id="271" r:id="rId16"/>
  </p:sldIdLst>
  <p:sldSz cx="12192000" cy="6858000"/>
  <p:notesSz cx="6858000" cy="9144000"/>
  <p:defaultTex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27D3AA-CC97-4017-AE23-BFB32257EB7F}" v="875" dt="2022-07-14T14:22:25.069"/>
  </p1510:revLst>
</p1510:revInfo>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 jasny 2 — Ak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Styl pośredni 1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Styl pośredni 4 — Ak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48" autoAdjust="0"/>
  </p:normalViewPr>
  <p:slideViewPr>
    <p:cSldViewPr snapToGrid="0">
      <p:cViewPr varScale="1">
        <p:scale>
          <a:sx n="83" d="100"/>
          <a:sy n="83"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zegorz Cherek" userId="e70f7f62-8d24-4497-823b-c3a3ef3d4432" providerId="ADAL" clId="{BB27D3AA-CC97-4017-AE23-BFB32257EB7F}"/>
    <pc:docChg chg="undo redo custSel addSld delSld modSld sldOrd">
      <pc:chgData name="Grzegorz Cherek" userId="e70f7f62-8d24-4497-823b-c3a3ef3d4432" providerId="ADAL" clId="{BB27D3AA-CC97-4017-AE23-BFB32257EB7F}" dt="2022-07-14T14:22:25.069" v="8942" actId="13782"/>
      <pc:docMkLst>
        <pc:docMk/>
      </pc:docMkLst>
      <pc:sldChg chg="del">
        <pc:chgData name="Grzegorz Cherek" userId="e70f7f62-8d24-4497-823b-c3a3ef3d4432" providerId="ADAL" clId="{BB27D3AA-CC97-4017-AE23-BFB32257EB7F}" dt="2022-07-14T11:02:39.665" v="8359" actId="47"/>
        <pc:sldMkLst>
          <pc:docMk/>
          <pc:sldMk cId="3692724350" sldId="256"/>
        </pc:sldMkLst>
      </pc:sldChg>
      <pc:sldChg chg="del">
        <pc:chgData name="Grzegorz Cherek" userId="e70f7f62-8d24-4497-823b-c3a3ef3d4432" providerId="ADAL" clId="{BB27D3AA-CC97-4017-AE23-BFB32257EB7F}" dt="2022-07-14T11:02:39.665" v="8359" actId="47"/>
        <pc:sldMkLst>
          <pc:docMk/>
          <pc:sldMk cId="1798260882" sldId="257"/>
        </pc:sldMkLst>
      </pc:sldChg>
      <pc:sldChg chg="del">
        <pc:chgData name="Grzegorz Cherek" userId="e70f7f62-8d24-4497-823b-c3a3ef3d4432" providerId="ADAL" clId="{BB27D3AA-CC97-4017-AE23-BFB32257EB7F}" dt="2022-07-14T11:02:39.665" v="8359" actId="47"/>
        <pc:sldMkLst>
          <pc:docMk/>
          <pc:sldMk cId="3729738820" sldId="260"/>
        </pc:sldMkLst>
      </pc:sldChg>
      <pc:sldChg chg="modSp mod">
        <pc:chgData name="Grzegorz Cherek" userId="e70f7f62-8d24-4497-823b-c3a3ef3d4432" providerId="ADAL" clId="{BB27D3AA-CC97-4017-AE23-BFB32257EB7F}" dt="2022-07-14T11:02:52.151" v="8382" actId="20577"/>
        <pc:sldMkLst>
          <pc:docMk/>
          <pc:sldMk cId="1931734919" sldId="261"/>
        </pc:sldMkLst>
        <pc:spChg chg="mod">
          <ac:chgData name="Grzegorz Cherek" userId="e70f7f62-8d24-4497-823b-c3a3ef3d4432" providerId="ADAL" clId="{BB27D3AA-CC97-4017-AE23-BFB32257EB7F}" dt="2022-07-13T18:20:24.123" v="13" actId="20577"/>
          <ac:spMkLst>
            <pc:docMk/>
            <pc:sldMk cId="1931734919" sldId="261"/>
            <ac:spMk id="4" creationId="{98C7A101-CE1E-4F36-BB62-279FE20BD0AC}"/>
          </ac:spMkLst>
        </pc:spChg>
        <pc:spChg chg="mod">
          <ac:chgData name="Grzegorz Cherek" userId="e70f7f62-8d24-4497-823b-c3a3ef3d4432" providerId="ADAL" clId="{BB27D3AA-CC97-4017-AE23-BFB32257EB7F}" dt="2022-07-14T11:02:52.151" v="8382" actId="20577"/>
          <ac:spMkLst>
            <pc:docMk/>
            <pc:sldMk cId="1931734919" sldId="261"/>
            <ac:spMk id="5" creationId="{B3875B9F-09B4-4CDC-B83A-0D741E32A0EC}"/>
          </ac:spMkLst>
        </pc:spChg>
      </pc:sldChg>
      <pc:sldChg chg="del">
        <pc:chgData name="Grzegorz Cherek" userId="e70f7f62-8d24-4497-823b-c3a3ef3d4432" providerId="ADAL" clId="{BB27D3AA-CC97-4017-AE23-BFB32257EB7F}" dt="2022-07-14T11:02:39.665" v="8359" actId="47"/>
        <pc:sldMkLst>
          <pc:docMk/>
          <pc:sldMk cId="1890295694" sldId="262"/>
        </pc:sldMkLst>
      </pc:sldChg>
      <pc:sldChg chg="del">
        <pc:chgData name="Grzegorz Cherek" userId="e70f7f62-8d24-4497-823b-c3a3ef3d4432" providerId="ADAL" clId="{BB27D3AA-CC97-4017-AE23-BFB32257EB7F}" dt="2022-07-14T11:03:00.935" v="8383" actId="47"/>
        <pc:sldMkLst>
          <pc:docMk/>
          <pc:sldMk cId="1617273758" sldId="263"/>
        </pc:sldMkLst>
      </pc:sldChg>
      <pc:sldChg chg="del">
        <pc:chgData name="Grzegorz Cherek" userId="e70f7f62-8d24-4497-823b-c3a3ef3d4432" providerId="ADAL" clId="{BB27D3AA-CC97-4017-AE23-BFB32257EB7F}" dt="2022-07-14T11:02:39.665" v="8359" actId="47"/>
        <pc:sldMkLst>
          <pc:docMk/>
          <pc:sldMk cId="3552097123" sldId="264"/>
        </pc:sldMkLst>
      </pc:sldChg>
      <pc:sldChg chg="del">
        <pc:chgData name="Grzegorz Cherek" userId="e70f7f62-8d24-4497-823b-c3a3ef3d4432" providerId="ADAL" clId="{BB27D3AA-CC97-4017-AE23-BFB32257EB7F}" dt="2022-07-14T11:02:39.665" v="8359" actId="47"/>
        <pc:sldMkLst>
          <pc:docMk/>
          <pc:sldMk cId="3108284753" sldId="265"/>
        </pc:sldMkLst>
      </pc:sldChg>
      <pc:sldChg chg="del">
        <pc:chgData name="Grzegorz Cherek" userId="e70f7f62-8d24-4497-823b-c3a3ef3d4432" providerId="ADAL" clId="{BB27D3AA-CC97-4017-AE23-BFB32257EB7F}" dt="2022-07-14T11:02:39.665" v="8359" actId="47"/>
        <pc:sldMkLst>
          <pc:docMk/>
          <pc:sldMk cId="1697701775" sldId="266"/>
        </pc:sldMkLst>
      </pc:sldChg>
      <pc:sldChg chg="del">
        <pc:chgData name="Grzegorz Cherek" userId="e70f7f62-8d24-4497-823b-c3a3ef3d4432" providerId="ADAL" clId="{BB27D3AA-CC97-4017-AE23-BFB32257EB7F}" dt="2022-07-14T11:02:39.665" v="8359" actId="47"/>
        <pc:sldMkLst>
          <pc:docMk/>
          <pc:sldMk cId="4266994822" sldId="267"/>
        </pc:sldMkLst>
      </pc:sldChg>
      <pc:sldChg chg="del">
        <pc:chgData name="Grzegorz Cherek" userId="e70f7f62-8d24-4497-823b-c3a3ef3d4432" providerId="ADAL" clId="{BB27D3AA-CC97-4017-AE23-BFB32257EB7F}" dt="2022-07-14T11:02:39.665" v="8359" actId="47"/>
        <pc:sldMkLst>
          <pc:docMk/>
          <pc:sldMk cId="1532258782" sldId="268"/>
        </pc:sldMkLst>
      </pc:sldChg>
      <pc:sldChg chg="del">
        <pc:chgData name="Grzegorz Cherek" userId="e70f7f62-8d24-4497-823b-c3a3ef3d4432" providerId="ADAL" clId="{BB27D3AA-CC97-4017-AE23-BFB32257EB7F}" dt="2022-07-14T11:02:39.665" v="8359" actId="47"/>
        <pc:sldMkLst>
          <pc:docMk/>
          <pc:sldMk cId="2747657743" sldId="269"/>
        </pc:sldMkLst>
      </pc:sldChg>
      <pc:sldChg chg="del">
        <pc:chgData name="Grzegorz Cherek" userId="e70f7f62-8d24-4497-823b-c3a3ef3d4432" providerId="ADAL" clId="{BB27D3AA-CC97-4017-AE23-BFB32257EB7F}" dt="2022-07-14T11:02:39.665" v="8359" actId="47"/>
        <pc:sldMkLst>
          <pc:docMk/>
          <pc:sldMk cId="2790592931" sldId="270"/>
        </pc:sldMkLst>
      </pc:sldChg>
      <pc:sldChg chg="del">
        <pc:chgData name="Grzegorz Cherek" userId="e70f7f62-8d24-4497-823b-c3a3ef3d4432" providerId="ADAL" clId="{BB27D3AA-CC97-4017-AE23-BFB32257EB7F}" dt="2022-07-14T11:02:39.665" v="8359" actId="47"/>
        <pc:sldMkLst>
          <pc:docMk/>
          <pc:sldMk cId="2335195091" sldId="272"/>
        </pc:sldMkLst>
      </pc:sldChg>
      <pc:sldChg chg="del">
        <pc:chgData name="Grzegorz Cherek" userId="e70f7f62-8d24-4497-823b-c3a3ef3d4432" providerId="ADAL" clId="{BB27D3AA-CC97-4017-AE23-BFB32257EB7F}" dt="2022-07-14T11:02:39.665" v="8359" actId="47"/>
        <pc:sldMkLst>
          <pc:docMk/>
          <pc:sldMk cId="1052442999" sldId="273"/>
        </pc:sldMkLst>
      </pc:sldChg>
      <pc:sldChg chg="del">
        <pc:chgData name="Grzegorz Cherek" userId="e70f7f62-8d24-4497-823b-c3a3ef3d4432" providerId="ADAL" clId="{BB27D3AA-CC97-4017-AE23-BFB32257EB7F}" dt="2022-07-14T11:02:39.665" v="8359" actId="47"/>
        <pc:sldMkLst>
          <pc:docMk/>
          <pc:sldMk cId="3647386940" sldId="274"/>
        </pc:sldMkLst>
      </pc:sldChg>
      <pc:sldChg chg="del">
        <pc:chgData name="Grzegorz Cherek" userId="e70f7f62-8d24-4497-823b-c3a3ef3d4432" providerId="ADAL" clId="{BB27D3AA-CC97-4017-AE23-BFB32257EB7F}" dt="2022-07-14T11:02:39.665" v="8359" actId="47"/>
        <pc:sldMkLst>
          <pc:docMk/>
          <pc:sldMk cId="3007139318" sldId="275"/>
        </pc:sldMkLst>
      </pc:sldChg>
      <pc:sldChg chg="del">
        <pc:chgData name="Grzegorz Cherek" userId="e70f7f62-8d24-4497-823b-c3a3ef3d4432" providerId="ADAL" clId="{BB27D3AA-CC97-4017-AE23-BFB32257EB7F}" dt="2022-07-14T11:02:39.665" v="8359" actId="47"/>
        <pc:sldMkLst>
          <pc:docMk/>
          <pc:sldMk cId="416336209" sldId="276"/>
        </pc:sldMkLst>
      </pc:sldChg>
      <pc:sldChg chg="del">
        <pc:chgData name="Grzegorz Cherek" userId="e70f7f62-8d24-4497-823b-c3a3ef3d4432" providerId="ADAL" clId="{BB27D3AA-CC97-4017-AE23-BFB32257EB7F}" dt="2022-07-14T11:02:39.665" v="8359" actId="47"/>
        <pc:sldMkLst>
          <pc:docMk/>
          <pc:sldMk cId="2325979445" sldId="277"/>
        </pc:sldMkLst>
      </pc:sldChg>
      <pc:sldChg chg="modSp mod">
        <pc:chgData name="Grzegorz Cherek" userId="e70f7f62-8d24-4497-823b-c3a3ef3d4432" providerId="ADAL" clId="{BB27D3AA-CC97-4017-AE23-BFB32257EB7F}" dt="2022-07-14T11:05:51.575" v="8627" actId="20577"/>
        <pc:sldMkLst>
          <pc:docMk/>
          <pc:sldMk cId="1731535513" sldId="278"/>
        </pc:sldMkLst>
        <pc:spChg chg="mod">
          <ac:chgData name="Grzegorz Cherek" userId="e70f7f62-8d24-4497-823b-c3a3ef3d4432" providerId="ADAL" clId="{BB27D3AA-CC97-4017-AE23-BFB32257EB7F}" dt="2022-07-14T11:05:51.575" v="8627" actId="20577"/>
          <ac:spMkLst>
            <pc:docMk/>
            <pc:sldMk cId="1731535513" sldId="278"/>
            <ac:spMk id="3" creationId="{6C868C39-43BB-480B-9699-BF38F17B86F4}"/>
          </ac:spMkLst>
        </pc:spChg>
      </pc:sldChg>
      <pc:sldChg chg="addSp delSp modSp new mod">
        <pc:chgData name="Grzegorz Cherek" userId="e70f7f62-8d24-4497-823b-c3a3ef3d4432" providerId="ADAL" clId="{BB27D3AA-CC97-4017-AE23-BFB32257EB7F}" dt="2022-07-14T14:20:04.424" v="8725" actId="20577"/>
        <pc:sldMkLst>
          <pc:docMk/>
          <pc:sldMk cId="2429608693" sldId="279"/>
        </pc:sldMkLst>
        <pc:spChg chg="mod">
          <ac:chgData name="Grzegorz Cherek" userId="e70f7f62-8d24-4497-823b-c3a3ef3d4432" providerId="ADAL" clId="{BB27D3AA-CC97-4017-AE23-BFB32257EB7F}" dt="2022-07-14T11:05:40.216" v="8621" actId="20577"/>
          <ac:spMkLst>
            <pc:docMk/>
            <pc:sldMk cId="2429608693" sldId="279"/>
            <ac:spMk id="2" creationId="{492B620C-4CDA-7A0A-389D-C0789F735485}"/>
          </ac:spMkLst>
        </pc:spChg>
        <pc:spChg chg="del">
          <ac:chgData name="Grzegorz Cherek" userId="e70f7f62-8d24-4497-823b-c3a3ef3d4432" providerId="ADAL" clId="{BB27D3AA-CC97-4017-AE23-BFB32257EB7F}" dt="2022-07-13T18:36:20.974" v="146" actId="3680"/>
          <ac:spMkLst>
            <pc:docMk/>
            <pc:sldMk cId="2429608693" sldId="279"/>
            <ac:spMk id="3" creationId="{E645E2B0-B4E3-C9F7-B4D0-9762B3F53E12}"/>
          </ac:spMkLst>
        </pc:spChg>
        <pc:graphicFrameChg chg="add mod ord modGraphic">
          <ac:chgData name="Grzegorz Cherek" userId="e70f7f62-8d24-4497-823b-c3a3ef3d4432" providerId="ADAL" clId="{BB27D3AA-CC97-4017-AE23-BFB32257EB7F}" dt="2022-07-14T14:20:04.424" v="8725" actId="20577"/>
          <ac:graphicFrameMkLst>
            <pc:docMk/>
            <pc:sldMk cId="2429608693" sldId="279"/>
            <ac:graphicFrameMk id="4" creationId="{19DCAD0E-A779-AD36-C81B-90EA87B41E7E}"/>
          </ac:graphicFrameMkLst>
        </pc:graphicFrameChg>
      </pc:sldChg>
      <pc:sldChg chg="addSp delSp modSp new del mod ord">
        <pc:chgData name="Grzegorz Cherek" userId="e70f7f62-8d24-4497-823b-c3a3ef3d4432" providerId="ADAL" clId="{BB27D3AA-CC97-4017-AE23-BFB32257EB7F}" dt="2022-07-14T10:05:52.283" v="5235" actId="47"/>
        <pc:sldMkLst>
          <pc:docMk/>
          <pc:sldMk cId="2631144072" sldId="280"/>
        </pc:sldMkLst>
        <pc:spChg chg="mod">
          <ac:chgData name="Grzegorz Cherek" userId="e70f7f62-8d24-4497-823b-c3a3ef3d4432" providerId="ADAL" clId="{BB27D3AA-CC97-4017-AE23-BFB32257EB7F}" dt="2022-07-13T18:48:21.628" v="1527" actId="20577"/>
          <ac:spMkLst>
            <pc:docMk/>
            <pc:sldMk cId="2631144072" sldId="280"/>
            <ac:spMk id="2" creationId="{913384A9-9D0A-DD81-D208-B58DF272E8F4}"/>
          </ac:spMkLst>
        </pc:spChg>
        <pc:spChg chg="del">
          <ac:chgData name="Grzegorz Cherek" userId="e70f7f62-8d24-4497-823b-c3a3ef3d4432" providerId="ADAL" clId="{BB27D3AA-CC97-4017-AE23-BFB32257EB7F}" dt="2022-07-13T18:45:50.032" v="1127" actId="3680"/>
          <ac:spMkLst>
            <pc:docMk/>
            <pc:sldMk cId="2631144072" sldId="280"/>
            <ac:spMk id="3" creationId="{749E76CE-8D4A-7D1E-CFB9-5039CA8F9462}"/>
          </ac:spMkLst>
        </pc:spChg>
        <pc:graphicFrameChg chg="add mod ord modGraphic">
          <ac:chgData name="Grzegorz Cherek" userId="e70f7f62-8d24-4497-823b-c3a3ef3d4432" providerId="ADAL" clId="{BB27D3AA-CC97-4017-AE23-BFB32257EB7F}" dt="2022-07-13T18:52:48.747" v="2230" actId="14100"/>
          <ac:graphicFrameMkLst>
            <pc:docMk/>
            <pc:sldMk cId="2631144072" sldId="280"/>
            <ac:graphicFrameMk id="4" creationId="{B0B7BBF9-8B0E-402C-E13E-69501C558A50}"/>
          </ac:graphicFrameMkLst>
        </pc:graphicFrameChg>
      </pc:sldChg>
      <pc:sldChg chg="addSp delSp modSp new mod">
        <pc:chgData name="Grzegorz Cherek" userId="e70f7f62-8d24-4497-823b-c3a3ef3d4432" providerId="ADAL" clId="{BB27D3AA-CC97-4017-AE23-BFB32257EB7F}" dt="2022-07-14T09:08:41.136" v="3894" actId="1076"/>
        <pc:sldMkLst>
          <pc:docMk/>
          <pc:sldMk cId="2981812586" sldId="281"/>
        </pc:sldMkLst>
        <pc:spChg chg="mod">
          <ac:chgData name="Grzegorz Cherek" userId="e70f7f62-8d24-4497-823b-c3a3ef3d4432" providerId="ADAL" clId="{BB27D3AA-CC97-4017-AE23-BFB32257EB7F}" dt="2022-07-14T09:06:02.205" v="3735" actId="20577"/>
          <ac:spMkLst>
            <pc:docMk/>
            <pc:sldMk cId="2981812586" sldId="281"/>
            <ac:spMk id="2" creationId="{A59F74BB-4E3E-43C6-CBFD-E2D6C9FA0034}"/>
          </ac:spMkLst>
        </pc:spChg>
        <pc:spChg chg="del mod">
          <ac:chgData name="Grzegorz Cherek" userId="e70f7f62-8d24-4497-823b-c3a3ef3d4432" providerId="ADAL" clId="{BB27D3AA-CC97-4017-AE23-BFB32257EB7F}" dt="2022-07-14T09:08:35.606" v="3893" actId="478"/>
          <ac:spMkLst>
            <pc:docMk/>
            <pc:sldMk cId="2981812586" sldId="281"/>
            <ac:spMk id="3" creationId="{F1BE123A-DEFE-5E1A-E48F-706EB4BDB495}"/>
          </ac:spMkLst>
        </pc:spChg>
        <pc:spChg chg="add mod">
          <ac:chgData name="Grzegorz Cherek" userId="e70f7f62-8d24-4497-823b-c3a3ef3d4432" providerId="ADAL" clId="{BB27D3AA-CC97-4017-AE23-BFB32257EB7F}" dt="2022-07-14T09:07:01.684" v="3890" actId="20577"/>
          <ac:spMkLst>
            <pc:docMk/>
            <pc:sldMk cId="2981812586" sldId="281"/>
            <ac:spMk id="4" creationId="{15BF6801-60CB-25D3-F2C0-C369280426AC}"/>
          </ac:spMkLst>
        </pc:spChg>
        <pc:picChg chg="add mod">
          <ac:chgData name="Grzegorz Cherek" userId="e70f7f62-8d24-4497-823b-c3a3ef3d4432" providerId="ADAL" clId="{BB27D3AA-CC97-4017-AE23-BFB32257EB7F}" dt="2022-07-14T09:08:41.136" v="3894" actId="1076"/>
          <ac:picMkLst>
            <pc:docMk/>
            <pc:sldMk cId="2981812586" sldId="281"/>
            <ac:picMk id="5" creationId="{E064656A-417F-3137-EEEA-2F686D06DCB8}"/>
          </ac:picMkLst>
        </pc:picChg>
      </pc:sldChg>
      <pc:sldChg chg="addSp delSp modSp add mod">
        <pc:chgData name="Grzegorz Cherek" userId="e70f7f62-8d24-4497-823b-c3a3ef3d4432" providerId="ADAL" clId="{BB27D3AA-CC97-4017-AE23-BFB32257EB7F}" dt="2022-07-14T14:02:20.833" v="8699" actId="20577"/>
        <pc:sldMkLst>
          <pc:docMk/>
          <pc:sldMk cId="1078853973" sldId="282"/>
        </pc:sldMkLst>
        <pc:spChg chg="mod">
          <ac:chgData name="Grzegorz Cherek" userId="e70f7f62-8d24-4497-823b-c3a3ef3d4432" providerId="ADAL" clId="{BB27D3AA-CC97-4017-AE23-BFB32257EB7F}" dt="2022-07-14T14:02:09.113" v="8686" actId="20577"/>
          <ac:spMkLst>
            <pc:docMk/>
            <pc:sldMk cId="1078853973" sldId="282"/>
            <ac:spMk id="2" creationId="{A59F74BB-4E3E-43C6-CBFD-E2D6C9FA0034}"/>
          </ac:spMkLst>
        </pc:spChg>
        <pc:spChg chg="del mod">
          <ac:chgData name="Grzegorz Cherek" userId="e70f7f62-8d24-4497-823b-c3a3ef3d4432" providerId="ADAL" clId="{BB27D3AA-CC97-4017-AE23-BFB32257EB7F}" dt="2022-07-14T09:50:10.740" v="5084" actId="12084"/>
          <ac:spMkLst>
            <pc:docMk/>
            <pc:sldMk cId="1078853973" sldId="282"/>
            <ac:spMk id="3" creationId="{F1BE123A-DEFE-5E1A-E48F-706EB4BDB495}"/>
          </ac:spMkLst>
        </pc:spChg>
        <pc:graphicFrameChg chg="add mod">
          <ac:chgData name="Grzegorz Cherek" userId="e70f7f62-8d24-4497-823b-c3a3ef3d4432" providerId="ADAL" clId="{BB27D3AA-CC97-4017-AE23-BFB32257EB7F}" dt="2022-07-14T14:02:20.833" v="8699" actId="20577"/>
          <ac:graphicFrameMkLst>
            <pc:docMk/>
            <pc:sldMk cId="1078853973" sldId="282"/>
            <ac:graphicFrameMk id="4" creationId="{A8506ABD-581D-E5FE-A7EC-0145D2E2EECA}"/>
          </ac:graphicFrameMkLst>
        </pc:graphicFrameChg>
      </pc:sldChg>
      <pc:sldChg chg="add del">
        <pc:chgData name="Grzegorz Cherek" userId="e70f7f62-8d24-4497-823b-c3a3ef3d4432" providerId="ADAL" clId="{BB27D3AA-CC97-4017-AE23-BFB32257EB7F}" dt="2022-07-14T06:05:45.026" v="3017" actId="47"/>
        <pc:sldMkLst>
          <pc:docMk/>
          <pc:sldMk cId="3583799579" sldId="282"/>
        </pc:sldMkLst>
      </pc:sldChg>
      <pc:sldChg chg="addSp delSp modSp add mod">
        <pc:chgData name="Grzegorz Cherek" userId="e70f7f62-8d24-4497-823b-c3a3ef3d4432" providerId="ADAL" clId="{BB27D3AA-CC97-4017-AE23-BFB32257EB7F}" dt="2022-07-14T14:02:23.849" v="8700" actId="20577"/>
        <pc:sldMkLst>
          <pc:docMk/>
          <pc:sldMk cId="602274348" sldId="283"/>
        </pc:sldMkLst>
        <pc:spChg chg="mod">
          <ac:chgData name="Grzegorz Cherek" userId="e70f7f62-8d24-4497-823b-c3a3ef3d4432" providerId="ADAL" clId="{BB27D3AA-CC97-4017-AE23-BFB32257EB7F}" dt="2022-07-14T14:02:13.009" v="8696" actId="20577"/>
          <ac:spMkLst>
            <pc:docMk/>
            <pc:sldMk cId="602274348" sldId="283"/>
            <ac:spMk id="2" creationId="{A59F74BB-4E3E-43C6-CBFD-E2D6C9FA0034}"/>
          </ac:spMkLst>
        </pc:spChg>
        <pc:spChg chg="del mod">
          <ac:chgData name="Grzegorz Cherek" userId="e70f7f62-8d24-4497-823b-c3a3ef3d4432" providerId="ADAL" clId="{BB27D3AA-CC97-4017-AE23-BFB32257EB7F}" dt="2022-07-14T09:51:05.879" v="5087" actId="12084"/>
          <ac:spMkLst>
            <pc:docMk/>
            <pc:sldMk cId="602274348" sldId="283"/>
            <ac:spMk id="3" creationId="{F1BE123A-DEFE-5E1A-E48F-706EB4BDB495}"/>
          </ac:spMkLst>
        </pc:spChg>
        <pc:graphicFrameChg chg="add mod">
          <ac:chgData name="Grzegorz Cherek" userId="e70f7f62-8d24-4497-823b-c3a3ef3d4432" providerId="ADAL" clId="{BB27D3AA-CC97-4017-AE23-BFB32257EB7F}" dt="2022-07-14T14:02:23.849" v="8700" actId="20577"/>
          <ac:graphicFrameMkLst>
            <pc:docMk/>
            <pc:sldMk cId="602274348" sldId="283"/>
            <ac:graphicFrameMk id="4" creationId="{20267398-EF14-BEC4-AAFD-8B05ACECA246}"/>
          </ac:graphicFrameMkLst>
        </pc:graphicFrameChg>
      </pc:sldChg>
      <pc:sldChg chg="addSp delSp modSp add mod">
        <pc:chgData name="Grzegorz Cherek" userId="e70f7f62-8d24-4497-823b-c3a3ef3d4432" providerId="ADAL" clId="{BB27D3AA-CC97-4017-AE23-BFB32257EB7F}" dt="2022-07-14T11:05:33.657" v="8610" actId="20577"/>
        <pc:sldMkLst>
          <pc:docMk/>
          <pc:sldMk cId="1018048351" sldId="284"/>
        </pc:sldMkLst>
        <pc:spChg chg="mod">
          <ac:chgData name="Grzegorz Cherek" userId="e70f7f62-8d24-4497-823b-c3a3ef3d4432" providerId="ADAL" clId="{BB27D3AA-CC97-4017-AE23-BFB32257EB7F}" dt="2022-07-14T11:05:33.657" v="8610" actId="20577"/>
          <ac:spMkLst>
            <pc:docMk/>
            <pc:sldMk cId="1018048351" sldId="284"/>
            <ac:spMk id="2" creationId="{A59F74BB-4E3E-43C6-CBFD-E2D6C9FA0034}"/>
          </ac:spMkLst>
        </pc:spChg>
        <pc:spChg chg="del mod">
          <ac:chgData name="Grzegorz Cherek" userId="e70f7f62-8d24-4497-823b-c3a3ef3d4432" providerId="ADAL" clId="{BB27D3AA-CC97-4017-AE23-BFB32257EB7F}" dt="2022-07-14T10:05:33.109" v="5233" actId="12084"/>
          <ac:spMkLst>
            <pc:docMk/>
            <pc:sldMk cId="1018048351" sldId="284"/>
            <ac:spMk id="3" creationId="{F1BE123A-DEFE-5E1A-E48F-706EB4BDB495}"/>
          </ac:spMkLst>
        </pc:spChg>
        <pc:graphicFrameChg chg="add mod">
          <ac:chgData name="Grzegorz Cherek" userId="e70f7f62-8d24-4497-823b-c3a3ef3d4432" providerId="ADAL" clId="{BB27D3AA-CC97-4017-AE23-BFB32257EB7F}" dt="2022-07-14T10:34:42.847" v="5536" actId="14100"/>
          <ac:graphicFrameMkLst>
            <pc:docMk/>
            <pc:sldMk cId="1018048351" sldId="284"/>
            <ac:graphicFrameMk id="4" creationId="{94C2A5F0-E661-5450-D5AB-0520C7E897AA}"/>
          </ac:graphicFrameMkLst>
        </pc:graphicFrameChg>
      </pc:sldChg>
      <pc:sldChg chg="addSp delSp modSp add mod">
        <pc:chgData name="Grzegorz Cherek" userId="e70f7f62-8d24-4497-823b-c3a3ef3d4432" providerId="ADAL" clId="{BB27D3AA-CC97-4017-AE23-BFB32257EB7F}" dt="2022-07-14T11:04:03.905" v="8511" actId="20577"/>
        <pc:sldMkLst>
          <pc:docMk/>
          <pc:sldMk cId="71632716" sldId="285"/>
        </pc:sldMkLst>
        <pc:spChg chg="mod">
          <ac:chgData name="Grzegorz Cherek" userId="e70f7f62-8d24-4497-823b-c3a3ef3d4432" providerId="ADAL" clId="{BB27D3AA-CC97-4017-AE23-BFB32257EB7F}" dt="2022-07-14T11:04:03.905" v="8511" actId="20577"/>
          <ac:spMkLst>
            <pc:docMk/>
            <pc:sldMk cId="71632716" sldId="285"/>
            <ac:spMk id="2" creationId="{A59F74BB-4E3E-43C6-CBFD-E2D6C9FA0034}"/>
          </ac:spMkLst>
        </pc:spChg>
        <pc:spChg chg="del">
          <ac:chgData name="Grzegorz Cherek" userId="e70f7f62-8d24-4497-823b-c3a3ef3d4432" providerId="ADAL" clId="{BB27D3AA-CC97-4017-AE23-BFB32257EB7F}" dt="2022-07-14T09:49:45.627" v="5082" actId="12084"/>
          <ac:spMkLst>
            <pc:docMk/>
            <pc:sldMk cId="71632716" sldId="285"/>
            <ac:spMk id="3" creationId="{F1BE123A-DEFE-5E1A-E48F-706EB4BDB495}"/>
          </ac:spMkLst>
        </pc:spChg>
        <pc:graphicFrameChg chg="add mod">
          <ac:chgData name="Grzegorz Cherek" userId="e70f7f62-8d24-4497-823b-c3a3ef3d4432" providerId="ADAL" clId="{BB27D3AA-CC97-4017-AE23-BFB32257EB7F}" dt="2022-07-14T09:49:52.181" v="5083" actId="12100"/>
          <ac:graphicFrameMkLst>
            <pc:docMk/>
            <pc:sldMk cId="71632716" sldId="285"/>
            <ac:graphicFrameMk id="4" creationId="{EAB62759-90A9-4A14-76A9-32097ECE56D2}"/>
          </ac:graphicFrameMkLst>
        </pc:graphicFrameChg>
      </pc:sldChg>
      <pc:sldChg chg="new del">
        <pc:chgData name="Grzegorz Cherek" userId="e70f7f62-8d24-4497-823b-c3a3ef3d4432" providerId="ADAL" clId="{BB27D3AA-CC97-4017-AE23-BFB32257EB7F}" dt="2022-07-14T09:08:24.689" v="3892" actId="680"/>
        <pc:sldMkLst>
          <pc:docMk/>
          <pc:sldMk cId="531769737" sldId="286"/>
        </pc:sldMkLst>
      </pc:sldChg>
      <pc:sldChg chg="addSp delSp modSp new mod ord">
        <pc:chgData name="Grzegorz Cherek" userId="e70f7f62-8d24-4497-823b-c3a3ef3d4432" providerId="ADAL" clId="{BB27D3AA-CC97-4017-AE23-BFB32257EB7F}" dt="2022-07-14T09:55:10.562" v="5125" actId="20577"/>
        <pc:sldMkLst>
          <pc:docMk/>
          <pc:sldMk cId="1943579394" sldId="286"/>
        </pc:sldMkLst>
        <pc:spChg chg="mod">
          <ac:chgData name="Grzegorz Cherek" userId="e70f7f62-8d24-4497-823b-c3a3ef3d4432" providerId="ADAL" clId="{BB27D3AA-CC97-4017-AE23-BFB32257EB7F}" dt="2022-07-14T09:47:54.911" v="5055" actId="20577"/>
          <ac:spMkLst>
            <pc:docMk/>
            <pc:sldMk cId="1943579394" sldId="286"/>
            <ac:spMk id="2" creationId="{DC83F06E-E774-95A4-3B2C-4464B76B2D4B}"/>
          </ac:spMkLst>
        </pc:spChg>
        <pc:spChg chg="del mod">
          <ac:chgData name="Grzegorz Cherek" userId="e70f7f62-8d24-4497-823b-c3a3ef3d4432" providerId="ADAL" clId="{BB27D3AA-CC97-4017-AE23-BFB32257EB7F}" dt="2022-07-14T09:48:44.902" v="5077" actId="12084"/>
          <ac:spMkLst>
            <pc:docMk/>
            <pc:sldMk cId="1943579394" sldId="286"/>
            <ac:spMk id="3" creationId="{EF1B4480-190C-4D97-749C-1A9E506722DF}"/>
          </ac:spMkLst>
        </pc:spChg>
        <pc:graphicFrameChg chg="add mod">
          <ac:chgData name="Grzegorz Cherek" userId="e70f7f62-8d24-4497-823b-c3a3ef3d4432" providerId="ADAL" clId="{BB27D3AA-CC97-4017-AE23-BFB32257EB7F}" dt="2022-07-14T09:55:10.562" v="5125" actId="20577"/>
          <ac:graphicFrameMkLst>
            <pc:docMk/>
            <pc:sldMk cId="1943579394" sldId="286"/>
            <ac:graphicFrameMk id="4" creationId="{8175701F-882A-FFDC-8D75-E0CF666C2FFA}"/>
          </ac:graphicFrameMkLst>
        </pc:graphicFrameChg>
      </pc:sldChg>
      <pc:sldChg chg="addSp delSp modSp add mod">
        <pc:chgData name="Grzegorz Cherek" userId="e70f7f62-8d24-4497-823b-c3a3ef3d4432" providerId="ADAL" clId="{BB27D3AA-CC97-4017-AE23-BFB32257EB7F}" dt="2022-07-14T10:50:11.278" v="6915" actId="20577"/>
        <pc:sldMkLst>
          <pc:docMk/>
          <pc:sldMk cId="2524563819" sldId="287"/>
        </pc:sldMkLst>
        <pc:spChg chg="del mod">
          <ac:chgData name="Grzegorz Cherek" userId="e70f7f62-8d24-4497-823b-c3a3ef3d4432" providerId="ADAL" clId="{BB27D3AA-CC97-4017-AE23-BFB32257EB7F}" dt="2022-07-14T09:49:06.007" v="5079" actId="12084"/>
          <ac:spMkLst>
            <pc:docMk/>
            <pc:sldMk cId="2524563819" sldId="287"/>
            <ac:spMk id="3" creationId="{EF1B4480-190C-4D97-749C-1A9E506722DF}"/>
          </ac:spMkLst>
        </pc:spChg>
        <pc:graphicFrameChg chg="add mod">
          <ac:chgData name="Grzegorz Cherek" userId="e70f7f62-8d24-4497-823b-c3a3ef3d4432" providerId="ADAL" clId="{BB27D3AA-CC97-4017-AE23-BFB32257EB7F}" dt="2022-07-14T10:50:11.278" v="6915" actId="20577"/>
          <ac:graphicFrameMkLst>
            <pc:docMk/>
            <pc:sldMk cId="2524563819" sldId="287"/>
            <ac:graphicFrameMk id="4" creationId="{04A090F9-A600-0DE2-AF5A-A4F13365C0F5}"/>
          </ac:graphicFrameMkLst>
        </pc:graphicFrameChg>
      </pc:sldChg>
      <pc:sldChg chg="addSp delSp modSp new mod">
        <pc:chgData name="Grzegorz Cherek" userId="e70f7f62-8d24-4497-823b-c3a3ef3d4432" providerId="ADAL" clId="{BB27D3AA-CC97-4017-AE23-BFB32257EB7F}" dt="2022-07-14T10:44:58.430" v="6125" actId="20577"/>
        <pc:sldMkLst>
          <pc:docMk/>
          <pc:sldMk cId="2745606789" sldId="288"/>
        </pc:sldMkLst>
        <pc:spChg chg="mod">
          <ac:chgData name="Grzegorz Cherek" userId="e70f7f62-8d24-4497-823b-c3a3ef3d4432" providerId="ADAL" clId="{BB27D3AA-CC97-4017-AE23-BFB32257EB7F}" dt="2022-07-14T10:40:59.696" v="5673" actId="20577"/>
          <ac:spMkLst>
            <pc:docMk/>
            <pc:sldMk cId="2745606789" sldId="288"/>
            <ac:spMk id="2" creationId="{EDC16B4C-FB84-8AAB-21D7-DFD56A7ACE7A}"/>
          </ac:spMkLst>
        </pc:spChg>
        <pc:spChg chg="del mod">
          <ac:chgData name="Grzegorz Cherek" userId="e70f7f62-8d24-4497-823b-c3a3ef3d4432" providerId="ADAL" clId="{BB27D3AA-CC97-4017-AE23-BFB32257EB7F}" dt="2022-07-14T10:41:04.253" v="5674" actId="12084"/>
          <ac:spMkLst>
            <pc:docMk/>
            <pc:sldMk cId="2745606789" sldId="288"/>
            <ac:spMk id="3" creationId="{F47E011A-E1AA-0F30-8BE6-5D4DB028F3EF}"/>
          </ac:spMkLst>
        </pc:spChg>
        <pc:graphicFrameChg chg="add mod">
          <ac:chgData name="Grzegorz Cherek" userId="e70f7f62-8d24-4497-823b-c3a3ef3d4432" providerId="ADAL" clId="{BB27D3AA-CC97-4017-AE23-BFB32257EB7F}" dt="2022-07-14T10:44:58.430" v="6125" actId="20577"/>
          <ac:graphicFrameMkLst>
            <pc:docMk/>
            <pc:sldMk cId="2745606789" sldId="288"/>
            <ac:graphicFrameMk id="4" creationId="{7E1C0356-4E30-4888-DDB4-E29F50099C70}"/>
          </ac:graphicFrameMkLst>
        </pc:graphicFrameChg>
      </pc:sldChg>
      <pc:sldChg chg="addSp delSp modSp new mod">
        <pc:chgData name="Grzegorz Cherek" userId="e70f7f62-8d24-4497-823b-c3a3ef3d4432" providerId="ADAL" clId="{BB27D3AA-CC97-4017-AE23-BFB32257EB7F}" dt="2022-07-14T10:49:32.054" v="6886" actId="20577"/>
        <pc:sldMkLst>
          <pc:docMk/>
          <pc:sldMk cId="104372369" sldId="289"/>
        </pc:sldMkLst>
        <pc:spChg chg="mod">
          <ac:chgData name="Grzegorz Cherek" userId="e70f7f62-8d24-4497-823b-c3a3ef3d4432" providerId="ADAL" clId="{BB27D3AA-CC97-4017-AE23-BFB32257EB7F}" dt="2022-07-14T10:49:32.054" v="6886" actId="20577"/>
          <ac:spMkLst>
            <pc:docMk/>
            <pc:sldMk cId="104372369" sldId="289"/>
            <ac:spMk id="2" creationId="{3859032C-34AF-087D-A5B5-F3EAAC618E59}"/>
          </ac:spMkLst>
        </pc:spChg>
        <pc:spChg chg="del mod">
          <ac:chgData name="Grzegorz Cherek" userId="e70f7f62-8d24-4497-823b-c3a3ef3d4432" providerId="ADAL" clId="{BB27D3AA-CC97-4017-AE23-BFB32257EB7F}" dt="2022-07-14T10:49:08.925" v="6802" actId="12084"/>
          <ac:spMkLst>
            <pc:docMk/>
            <pc:sldMk cId="104372369" sldId="289"/>
            <ac:spMk id="3" creationId="{6B3E6E82-78A0-BC88-0636-1C0685CE9AE1}"/>
          </ac:spMkLst>
        </pc:spChg>
        <pc:graphicFrameChg chg="add mod">
          <ac:chgData name="Grzegorz Cherek" userId="e70f7f62-8d24-4497-823b-c3a3ef3d4432" providerId="ADAL" clId="{BB27D3AA-CC97-4017-AE23-BFB32257EB7F}" dt="2022-07-14T10:49:22.335" v="6851" actId="20577"/>
          <ac:graphicFrameMkLst>
            <pc:docMk/>
            <pc:sldMk cId="104372369" sldId="289"/>
            <ac:graphicFrameMk id="4" creationId="{0EBFDBBF-5226-5C4F-A0D9-A094B7805A40}"/>
          </ac:graphicFrameMkLst>
        </pc:graphicFrameChg>
      </pc:sldChg>
      <pc:sldChg chg="addSp delSp modSp new mod ord">
        <pc:chgData name="Grzegorz Cherek" userId="e70f7f62-8d24-4497-823b-c3a3ef3d4432" providerId="ADAL" clId="{BB27D3AA-CC97-4017-AE23-BFB32257EB7F}" dt="2022-07-14T14:01:30.924" v="8628" actId="20577"/>
        <pc:sldMkLst>
          <pc:docMk/>
          <pc:sldMk cId="2967876115" sldId="290"/>
        </pc:sldMkLst>
        <pc:spChg chg="mod">
          <ac:chgData name="Grzegorz Cherek" userId="e70f7f62-8d24-4497-823b-c3a3ef3d4432" providerId="ADAL" clId="{BB27D3AA-CC97-4017-AE23-BFB32257EB7F}" dt="2022-07-14T10:57:20.615" v="8309" actId="20577"/>
          <ac:spMkLst>
            <pc:docMk/>
            <pc:sldMk cId="2967876115" sldId="290"/>
            <ac:spMk id="2" creationId="{23BE2D04-8108-13FA-5DA9-2210CB5A196E}"/>
          </ac:spMkLst>
        </pc:spChg>
        <pc:spChg chg="del mod">
          <ac:chgData name="Grzegorz Cherek" userId="e70f7f62-8d24-4497-823b-c3a3ef3d4432" providerId="ADAL" clId="{BB27D3AA-CC97-4017-AE23-BFB32257EB7F}" dt="2022-07-14T10:57:06.081" v="8252" actId="12084"/>
          <ac:spMkLst>
            <pc:docMk/>
            <pc:sldMk cId="2967876115" sldId="290"/>
            <ac:spMk id="3" creationId="{940A659E-7EF0-2047-A7F2-66D952BF102C}"/>
          </ac:spMkLst>
        </pc:spChg>
        <pc:graphicFrameChg chg="add mod">
          <ac:chgData name="Grzegorz Cherek" userId="e70f7f62-8d24-4497-823b-c3a3ef3d4432" providerId="ADAL" clId="{BB27D3AA-CC97-4017-AE23-BFB32257EB7F}" dt="2022-07-14T14:01:30.924" v="8628" actId="20577"/>
          <ac:graphicFrameMkLst>
            <pc:docMk/>
            <pc:sldMk cId="2967876115" sldId="290"/>
            <ac:graphicFrameMk id="4" creationId="{E917E133-AF19-0E98-7BD4-EB248E7C3839}"/>
          </ac:graphicFrameMkLst>
        </pc:graphicFrameChg>
      </pc:sldChg>
      <pc:sldChg chg="addSp delSp modSp new mod">
        <pc:chgData name="Grzegorz Cherek" userId="e70f7f62-8d24-4497-823b-c3a3ef3d4432" providerId="ADAL" clId="{BB27D3AA-CC97-4017-AE23-BFB32257EB7F}" dt="2022-07-14T14:22:25.069" v="8942" actId="13782"/>
        <pc:sldMkLst>
          <pc:docMk/>
          <pc:sldMk cId="1764509321" sldId="291"/>
        </pc:sldMkLst>
        <pc:spChg chg="mod">
          <ac:chgData name="Grzegorz Cherek" userId="e70f7f62-8d24-4497-823b-c3a3ef3d4432" providerId="ADAL" clId="{BB27D3AA-CC97-4017-AE23-BFB32257EB7F}" dt="2022-07-14T14:21:06.897" v="8779" actId="20577"/>
          <ac:spMkLst>
            <pc:docMk/>
            <pc:sldMk cId="1764509321" sldId="291"/>
            <ac:spMk id="2" creationId="{8FC56542-DCFD-52A7-5945-C67F33DEF954}"/>
          </ac:spMkLst>
        </pc:spChg>
        <pc:spChg chg="del mod">
          <ac:chgData name="Grzegorz Cherek" userId="e70f7f62-8d24-4497-823b-c3a3ef3d4432" providerId="ADAL" clId="{BB27D3AA-CC97-4017-AE23-BFB32257EB7F}" dt="2022-07-14T14:22:17.031" v="8940" actId="12084"/>
          <ac:spMkLst>
            <pc:docMk/>
            <pc:sldMk cId="1764509321" sldId="291"/>
            <ac:spMk id="3" creationId="{FCAE32F1-2767-C658-97E0-2153569FF827}"/>
          </ac:spMkLst>
        </pc:spChg>
        <pc:graphicFrameChg chg="add mod">
          <ac:chgData name="Grzegorz Cherek" userId="e70f7f62-8d24-4497-823b-c3a3ef3d4432" providerId="ADAL" clId="{BB27D3AA-CC97-4017-AE23-BFB32257EB7F}" dt="2022-07-14T14:22:25.069" v="8942" actId="13782"/>
          <ac:graphicFrameMkLst>
            <pc:docMk/>
            <pc:sldMk cId="1764509321" sldId="291"/>
            <ac:graphicFrameMk id="4" creationId="{27FBC132-AAE4-0892-68B5-0C991663009B}"/>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C82D7E-A32E-4B7E-BFCA-E777E4090D27}"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LID4096"/>
        </a:p>
      </dgm:t>
    </dgm:pt>
    <dgm:pt modelId="{815926E4-538F-40C4-9962-E33E1FDB2725}">
      <dgm:prSet/>
      <dgm:spPr/>
      <dgm:t>
        <a:bodyPr/>
        <a:lstStyle/>
        <a:p>
          <a:r>
            <a:rPr lang="pl-PL"/>
            <a:t>Nowa skala podatkowa – obniżenie stawki podatku w pierwszym progu z 17% do 12%</a:t>
          </a:r>
          <a:endParaRPr lang="en-150"/>
        </a:p>
      </dgm:t>
    </dgm:pt>
    <dgm:pt modelId="{3A41E8EE-51C1-4169-9A69-F716F5C44272}" type="parTrans" cxnId="{61442583-7D60-4947-8DA3-61C40972C5A0}">
      <dgm:prSet/>
      <dgm:spPr/>
      <dgm:t>
        <a:bodyPr/>
        <a:lstStyle/>
        <a:p>
          <a:endParaRPr lang="LID4096"/>
        </a:p>
      </dgm:t>
    </dgm:pt>
    <dgm:pt modelId="{F02FEC47-1B32-4434-B257-B278F222375C}" type="sibTrans" cxnId="{61442583-7D60-4947-8DA3-61C40972C5A0}">
      <dgm:prSet/>
      <dgm:spPr/>
      <dgm:t>
        <a:bodyPr/>
        <a:lstStyle/>
        <a:p>
          <a:endParaRPr lang="LID4096"/>
        </a:p>
      </dgm:t>
    </dgm:pt>
    <dgm:pt modelId="{8D8043F8-C9D9-412C-A139-28C3E334EFA9}">
      <dgm:prSet/>
      <dgm:spPr/>
      <dgm:t>
        <a:bodyPr/>
        <a:lstStyle/>
        <a:p>
          <a:r>
            <a:rPr lang="pl-PL"/>
            <a:t>Wysokość stopy procentowej składki na ubezpieczenie zdrowotne bez zmian</a:t>
          </a:r>
          <a:endParaRPr lang="en-150"/>
        </a:p>
      </dgm:t>
    </dgm:pt>
    <dgm:pt modelId="{3B533019-23CE-46AD-8548-2AB602F5556D}" type="parTrans" cxnId="{16BA278A-A039-4395-BB76-D9B49A762108}">
      <dgm:prSet/>
      <dgm:spPr/>
      <dgm:t>
        <a:bodyPr/>
        <a:lstStyle/>
        <a:p>
          <a:endParaRPr lang="LID4096"/>
        </a:p>
      </dgm:t>
    </dgm:pt>
    <dgm:pt modelId="{AE81D580-C9E7-436C-BB56-E87259257E08}" type="sibTrans" cxnId="{16BA278A-A039-4395-BB76-D9B49A762108}">
      <dgm:prSet/>
      <dgm:spPr/>
      <dgm:t>
        <a:bodyPr/>
        <a:lstStyle/>
        <a:p>
          <a:endParaRPr lang="LID4096"/>
        </a:p>
      </dgm:t>
    </dgm:pt>
    <dgm:pt modelId="{1E187F19-AE89-4F87-B966-5175EA0CCE94}">
      <dgm:prSet/>
      <dgm:spPr/>
      <dgm:t>
        <a:bodyPr/>
        <a:lstStyle/>
        <a:p>
          <a:r>
            <a:rPr lang="pl-PL" dirty="0"/>
            <a:t>Obniżenie podstawy opodatkowania o część zapłaconej składki zdrowotnej</a:t>
          </a:r>
          <a:endParaRPr lang="en-150" dirty="0"/>
        </a:p>
      </dgm:t>
    </dgm:pt>
    <dgm:pt modelId="{8AA854C3-07C3-4FE4-8F3D-D2E502DE20A6}" type="parTrans" cxnId="{6476915E-928C-4934-AB91-F88DC75AA5DF}">
      <dgm:prSet/>
      <dgm:spPr/>
      <dgm:t>
        <a:bodyPr/>
        <a:lstStyle/>
        <a:p>
          <a:endParaRPr lang="LID4096"/>
        </a:p>
      </dgm:t>
    </dgm:pt>
    <dgm:pt modelId="{475F517D-C3B2-465C-8BDD-81105AD02A6B}" type="sibTrans" cxnId="{6476915E-928C-4934-AB91-F88DC75AA5DF}">
      <dgm:prSet/>
      <dgm:spPr/>
      <dgm:t>
        <a:bodyPr/>
        <a:lstStyle/>
        <a:p>
          <a:endParaRPr lang="LID4096"/>
        </a:p>
      </dgm:t>
    </dgm:pt>
    <dgm:pt modelId="{D14738FC-D1FC-4834-B07B-05809A8E5294}">
      <dgm:prSet/>
      <dgm:spPr/>
      <dgm:t>
        <a:bodyPr/>
        <a:lstStyle/>
        <a:p>
          <a:r>
            <a:rPr lang="pl-PL"/>
            <a:t>Uchylenie ulgi dla klasy średniej</a:t>
          </a:r>
          <a:endParaRPr lang="en-150"/>
        </a:p>
      </dgm:t>
    </dgm:pt>
    <dgm:pt modelId="{B274B9BC-348D-45B6-8D85-B9264ADD2A9C}" type="parTrans" cxnId="{82EC8F5B-4EBF-4D76-BD01-79A08A486F82}">
      <dgm:prSet/>
      <dgm:spPr/>
      <dgm:t>
        <a:bodyPr/>
        <a:lstStyle/>
        <a:p>
          <a:endParaRPr lang="LID4096"/>
        </a:p>
      </dgm:t>
    </dgm:pt>
    <dgm:pt modelId="{025EF620-8C48-479E-B49D-227186097B00}" type="sibTrans" cxnId="{82EC8F5B-4EBF-4D76-BD01-79A08A486F82}">
      <dgm:prSet/>
      <dgm:spPr/>
      <dgm:t>
        <a:bodyPr/>
        <a:lstStyle/>
        <a:p>
          <a:endParaRPr lang="LID4096"/>
        </a:p>
      </dgm:t>
    </dgm:pt>
    <dgm:pt modelId="{01DB4B8C-38F6-4229-B7FE-97884D55D52D}" type="pres">
      <dgm:prSet presAssocID="{09C82D7E-A32E-4B7E-BFCA-E777E4090D27}" presName="Name0" presStyleCnt="0">
        <dgm:presLayoutVars>
          <dgm:dir/>
          <dgm:resizeHandles val="exact"/>
        </dgm:presLayoutVars>
      </dgm:prSet>
      <dgm:spPr/>
    </dgm:pt>
    <dgm:pt modelId="{7BAAD2E9-404B-4E63-A29C-68E9C51BA00E}" type="pres">
      <dgm:prSet presAssocID="{815926E4-538F-40C4-9962-E33E1FDB2725}" presName="node" presStyleLbl="node1" presStyleIdx="0" presStyleCnt="4">
        <dgm:presLayoutVars>
          <dgm:bulletEnabled val="1"/>
        </dgm:presLayoutVars>
      </dgm:prSet>
      <dgm:spPr/>
    </dgm:pt>
    <dgm:pt modelId="{74E7AFAB-1DD3-43DC-94A6-602A4DFC40BF}" type="pres">
      <dgm:prSet presAssocID="{F02FEC47-1B32-4434-B257-B278F222375C}" presName="sibTrans" presStyleCnt="0"/>
      <dgm:spPr/>
    </dgm:pt>
    <dgm:pt modelId="{EF96B993-31D5-4D59-943E-BEE92E7B46D8}" type="pres">
      <dgm:prSet presAssocID="{8D8043F8-C9D9-412C-A139-28C3E334EFA9}" presName="node" presStyleLbl="node1" presStyleIdx="1" presStyleCnt="4">
        <dgm:presLayoutVars>
          <dgm:bulletEnabled val="1"/>
        </dgm:presLayoutVars>
      </dgm:prSet>
      <dgm:spPr/>
    </dgm:pt>
    <dgm:pt modelId="{DD522EF5-A95C-463A-BCA1-2EE588DCBAC1}" type="pres">
      <dgm:prSet presAssocID="{AE81D580-C9E7-436C-BB56-E87259257E08}" presName="sibTrans" presStyleCnt="0"/>
      <dgm:spPr/>
    </dgm:pt>
    <dgm:pt modelId="{CE9B5734-C13A-4048-924D-ADF182F692B5}" type="pres">
      <dgm:prSet presAssocID="{1E187F19-AE89-4F87-B966-5175EA0CCE94}" presName="node" presStyleLbl="node1" presStyleIdx="2" presStyleCnt="4">
        <dgm:presLayoutVars>
          <dgm:bulletEnabled val="1"/>
        </dgm:presLayoutVars>
      </dgm:prSet>
      <dgm:spPr/>
    </dgm:pt>
    <dgm:pt modelId="{8111B86D-DA56-43B0-BA86-657C40A432B3}" type="pres">
      <dgm:prSet presAssocID="{475F517D-C3B2-465C-8BDD-81105AD02A6B}" presName="sibTrans" presStyleCnt="0"/>
      <dgm:spPr/>
    </dgm:pt>
    <dgm:pt modelId="{27B8367C-76F2-4F07-88CC-D16319F3B2A5}" type="pres">
      <dgm:prSet presAssocID="{D14738FC-D1FC-4834-B07B-05809A8E5294}" presName="node" presStyleLbl="node1" presStyleIdx="3" presStyleCnt="4">
        <dgm:presLayoutVars>
          <dgm:bulletEnabled val="1"/>
        </dgm:presLayoutVars>
      </dgm:prSet>
      <dgm:spPr/>
    </dgm:pt>
  </dgm:ptLst>
  <dgm:cxnLst>
    <dgm:cxn modelId="{82EC8F5B-4EBF-4D76-BD01-79A08A486F82}" srcId="{09C82D7E-A32E-4B7E-BFCA-E777E4090D27}" destId="{D14738FC-D1FC-4834-B07B-05809A8E5294}" srcOrd="3" destOrd="0" parTransId="{B274B9BC-348D-45B6-8D85-B9264ADD2A9C}" sibTransId="{025EF620-8C48-479E-B49D-227186097B00}"/>
    <dgm:cxn modelId="{6476915E-928C-4934-AB91-F88DC75AA5DF}" srcId="{09C82D7E-A32E-4B7E-BFCA-E777E4090D27}" destId="{1E187F19-AE89-4F87-B966-5175EA0CCE94}" srcOrd="2" destOrd="0" parTransId="{8AA854C3-07C3-4FE4-8F3D-D2E502DE20A6}" sibTransId="{475F517D-C3B2-465C-8BDD-81105AD02A6B}"/>
    <dgm:cxn modelId="{350F1445-597B-48A6-BC52-509195F9C1CB}" type="presOf" srcId="{D14738FC-D1FC-4834-B07B-05809A8E5294}" destId="{27B8367C-76F2-4F07-88CC-D16319F3B2A5}" srcOrd="0" destOrd="0" presId="urn:microsoft.com/office/officeart/2005/8/layout/hList6"/>
    <dgm:cxn modelId="{07618547-7B6B-457E-9E75-078703216264}" type="presOf" srcId="{8D8043F8-C9D9-412C-A139-28C3E334EFA9}" destId="{EF96B993-31D5-4D59-943E-BEE92E7B46D8}" srcOrd="0" destOrd="0" presId="urn:microsoft.com/office/officeart/2005/8/layout/hList6"/>
    <dgm:cxn modelId="{58993355-2458-47A5-83CE-C3E1323CFD9F}" type="presOf" srcId="{09C82D7E-A32E-4B7E-BFCA-E777E4090D27}" destId="{01DB4B8C-38F6-4229-B7FE-97884D55D52D}" srcOrd="0" destOrd="0" presId="urn:microsoft.com/office/officeart/2005/8/layout/hList6"/>
    <dgm:cxn modelId="{61442583-7D60-4947-8DA3-61C40972C5A0}" srcId="{09C82D7E-A32E-4B7E-BFCA-E777E4090D27}" destId="{815926E4-538F-40C4-9962-E33E1FDB2725}" srcOrd="0" destOrd="0" parTransId="{3A41E8EE-51C1-4169-9A69-F716F5C44272}" sibTransId="{F02FEC47-1B32-4434-B257-B278F222375C}"/>
    <dgm:cxn modelId="{16BA278A-A039-4395-BB76-D9B49A762108}" srcId="{09C82D7E-A32E-4B7E-BFCA-E777E4090D27}" destId="{8D8043F8-C9D9-412C-A139-28C3E334EFA9}" srcOrd="1" destOrd="0" parTransId="{3B533019-23CE-46AD-8548-2AB602F5556D}" sibTransId="{AE81D580-C9E7-436C-BB56-E87259257E08}"/>
    <dgm:cxn modelId="{ADF834B1-A4F9-4FF1-AE0E-EC6006B364D5}" type="presOf" srcId="{1E187F19-AE89-4F87-B966-5175EA0CCE94}" destId="{CE9B5734-C13A-4048-924D-ADF182F692B5}" srcOrd="0" destOrd="0" presId="urn:microsoft.com/office/officeart/2005/8/layout/hList6"/>
    <dgm:cxn modelId="{2CE871F1-24B4-41D0-91AA-B97CF128158B}" type="presOf" srcId="{815926E4-538F-40C4-9962-E33E1FDB2725}" destId="{7BAAD2E9-404B-4E63-A29C-68E9C51BA00E}" srcOrd="0" destOrd="0" presId="urn:microsoft.com/office/officeart/2005/8/layout/hList6"/>
    <dgm:cxn modelId="{6D36D36A-532F-4BA4-8B90-921739BAD26C}" type="presParOf" srcId="{01DB4B8C-38F6-4229-B7FE-97884D55D52D}" destId="{7BAAD2E9-404B-4E63-A29C-68E9C51BA00E}" srcOrd="0" destOrd="0" presId="urn:microsoft.com/office/officeart/2005/8/layout/hList6"/>
    <dgm:cxn modelId="{98F3D511-E710-4B52-85E7-8ED6C92B6232}" type="presParOf" srcId="{01DB4B8C-38F6-4229-B7FE-97884D55D52D}" destId="{74E7AFAB-1DD3-43DC-94A6-602A4DFC40BF}" srcOrd="1" destOrd="0" presId="urn:microsoft.com/office/officeart/2005/8/layout/hList6"/>
    <dgm:cxn modelId="{F68A2C67-F9CA-469C-832F-C284503CD9BA}" type="presParOf" srcId="{01DB4B8C-38F6-4229-B7FE-97884D55D52D}" destId="{EF96B993-31D5-4D59-943E-BEE92E7B46D8}" srcOrd="2" destOrd="0" presId="urn:microsoft.com/office/officeart/2005/8/layout/hList6"/>
    <dgm:cxn modelId="{681E000E-80EC-49BA-B15A-CB759D647F00}" type="presParOf" srcId="{01DB4B8C-38F6-4229-B7FE-97884D55D52D}" destId="{DD522EF5-A95C-463A-BCA1-2EE588DCBAC1}" srcOrd="3" destOrd="0" presId="urn:microsoft.com/office/officeart/2005/8/layout/hList6"/>
    <dgm:cxn modelId="{1BD46538-4183-404F-AEAE-B56DAE13B0A7}" type="presParOf" srcId="{01DB4B8C-38F6-4229-B7FE-97884D55D52D}" destId="{CE9B5734-C13A-4048-924D-ADF182F692B5}" srcOrd="4" destOrd="0" presId="urn:microsoft.com/office/officeart/2005/8/layout/hList6"/>
    <dgm:cxn modelId="{7D52CE53-C2B3-4015-B5F8-00D49A317BB7}" type="presParOf" srcId="{01DB4B8C-38F6-4229-B7FE-97884D55D52D}" destId="{8111B86D-DA56-43B0-BA86-657C40A432B3}" srcOrd="5" destOrd="0" presId="urn:microsoft.com/office/officeart/2005/8/layout/hList6"/>
    <dgm:cxn modelId="{CCBFEBB4-071A-4CA1-910C-BAA4BCAF825E}" type="presParOf" srcId="{01DB4B8C-38F6-4229-B7FE-97884D55D52D}" destId="{27B8367C-76F2-4F07-88CC-D16319F3B2A5}"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4D7ED26-C417-4EFB-AD32-02F37A9378C6}"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LID4096"/>
        </a:p>
      </dgm:t>
    </dgm:pt>
    <dgm:pt modelId="{3DBDF4AD-20FD-49B4-B67F-C9D1180F03F3}">
      <dgm:prSet/>
      <dgm:spPr/>
      <dgm:t>
        <a:bodyPr/>
        <a:lstStyle/>
        <a:p>
          <a:r>
            <a:rPr lang="pl-PL"/>
            <a:t>Mechanizm rocznego rozliczenia składki zdrowotnej z ZUS pozostaje w mocy</a:t>
          </a:r>
          <a:endParaRPr lang="en-150"/>
        </a:p>
      </dgm:t>
    </dgm:pt>
    <dgm:pt modelId="{F79D091E-C432-46CA-8C97-A0B27A61DFA7}" type="parTrans" cxnId="{3D1453BD-8ED1-4AB8-A29C-EA715884F401}">
      <dgm:prSet/>
      <dgm:spPr/>
      <dgm:t>
        <a:bodyPr/>
        <a:lstStyle/>
        <a:p>
          <a:endParaRPr lang="LID4096"/>
        </a:p>
      </dgm:t>
    </dgm:pt>
    <dgm:pt modelId="{02BF6AA5-2C38-46AC-A6D4-70BD58A74B30}" type="sibTrans" cxnId="{3D1453BD-8ED1-4AB8-A29C-EA715884F401}">
      <dgm:prSet/>
      <dgm:spPr/>
      <dgm:t>
        <a:bodyPr/>
        <a:lstStyle/>
        <a:p>
          <a:endParaRPr lang="LID4096"/>
        </a:p>
      </dgm:t>
    </dgm:pt>
    <dgm:pt modelId="{BDE6D566-4DC4-45B0-836F-D43D72D2B811}">
      <dgm:prSet/>
      <dgm:spPr/>
      <dgm:t>
        <a:bodyPr/>
        <a:lstStyle/>
        <a:p>
          <a:r>
            <a:rPr lang="pl-PL"/>
            <a:t>Zwrot nadpłaty będzie następował na podstawie wniosku przygotowanego przez ZUS, po złożeniu rocznego rozliczenia przez płatnika składek</a:t>
          </a:r>
          <a:endParaRPr lang="en-150"/>
        </a:p>
      </dgm:t>
    </dgm:pt>
    <dgm:pt modelId="{B40849BC-BE5F-4F7A-9A81-142461EE464A}" type="parTrans" cxnId="{43FEEF21-46CA-4BE6-9B2D-59BD845EAEC9}">
      <dgm:prSet/>
      <dgm:spPr/>
      <dgm:t>
        <a:bodyPr/>
        <a:lstStyle/>
        <a:p>
          <a:endParaRPr lang="LID4096"/>
        </a:p>
      </dgm:t>
    </dgm:pt>
    <dgm:pt modelId="{6D95BDD3-1E1D-419F-A9B8-8BE6F7E3225E}" type="sibTrans" cxnId="{43FEEF21-46CA-4BE6-9B2D-59BD845EAEC9}">
      <dgm:prSet/>
      <dgm:spPr/>
      <dgm:t>
        <a:bodyPr/>
        <a:lstStyle/>
        <a:p>
          <a:endParaRPr lang="LID4096"/>
        </a:p>
      </dgm:t>
    </dgm:pt>
    <dgm:pt modelId="{31850C40-1641-4DC1-B178-F880741E0B6E}">
      <dgm:prSet/>
      <dgm:spPr/>
      <dgm:t>
        <a:bodyPr/>
        <a:lstStyle/>
        <a:p>
          <a:r>
            <a:rPr lang="pl-PL"/>
            <a:t>Wniosek będzie udostępniony płatnikowi w systemie teleinformatycznym</a:t>
          </a:r>
          <a:endParaRPr lang="en-150"/>
        </a:p>
      </dgm:t>
    </dgm:pt>
    <dgm:pt modelId="{014BC6F7-44F6-42B8-9015-89A5C667E9E0}" type="parTrans" cxnId="{C94BF736-04CC-4AC9-89D1-1A7A9F4CC4A6}">
      <dgm:prSet/>
      <dgm:spPr/>
      <dgm:t>
        <a:bodyPr/>
        <a:lstStyle/>
        <a:p>
          <a:endParaRPr lang="LID4096"/>
        </a:p>
      </dgm:t>
    </dgm:pt>
    <dgm:pt modelId="{FFC568CD-82D5-49D8-8F6B-BFFC8B669B58}" type="sibTrans" cxnId="{C94BF736-04CC-4AC9-89D1-1A7A9F4CC4A6}">
      <dgm:prSet/>
      <dgm:spPr/>
      <dgm:t>
        <a:bodyPr/>
        <a:lstStyle/>
        <a:p>
          <a:endParaRPr lang="LID4096"/>
        </a:p>
      </dgm:t>
    </dgm:pt>
    <dgm:pt modelId="{7493821D-2CED-45A5-AC52-7959C4E9D10C}">
      <dgm:prSet/>
      <dgm:spPr/>
      <dgm:t>
        <a:bodyPr/>
        <a:lstStyle/>
        <a:p>
          <a:r>
            <a:rPr lang="pl-PL"/>
            <a:t>Przygotowany przez ZUS wniosek podlega podpisaniu i złożeniu w formie elektronicznej w terminie miesiąca od upływu miesiąca do złożenia rocznego zeznania podatkowego</a:t>
          </a:r>
          <a:endParaRPr lang="en-150"/>
        </a:p>
      </dgm:t>
    </dgm:pt>
    <dgm:pt modelId="{072474F8-1E0E-4C74-AFA2-12C87A9B1FDC}" type="parTrans" cxnId="{19E3075B-1672-429B-8298-C386EFB68240}">
      <dgm:prSet/>
      <dgm:spPr/>
      <dgm:t>
        <a:bodyPr/>
        <a:lstStyle/>
        <a:p>
          <a:endParaRPr lang="LID4096"/>
        </a:p>
      </dgm:t>
    </dgm:pt>
    <dgm:pt modelId="{A5000A72-B1C2-45D0-BFFE-48F80BF91F0A}" type="sibTrans" cxnId="{19E3075B-1672-429B-8298-C386EFB68240}">
      <dgm:prSet/>
      <dgm:spPr/>
      <dgm:t>
        <a:bodyPr/>
        <a:lstStyle/>
        <a:p>
          <a:endParaRPr lang="LID4096"/>
        </a:p>
      </dgm:t>
    </dgm:pt>
    <dgm:pt modelId="{6510651F-AAD0-4019-81A7-C779777DB8C1}">
      <dgm:prSet/>
      <dgm:spPr/>
      <dgm:t>
        <a:bodyPr/>
        <a:lstStyle/>
        <a:p>
          <a:r>
            <a:rPr lang="pl-PL"/>
            <a:t>W razie złożenia wniosku o zwrot nadpłaconych składek po terminie, ZUS rozliczy nadpłatę na koncie płatnika w terminie do końca roku, w którym upływał termin złożenia rocznego zeznania podatkowego (wcześniej płatnik tracił prawo do odzyskania nadpłaty w razie przekroczenia terminu złożenia wniosku)</a:t>
          </a:r>
          <a:endParaRPr lang="en-150"/>
        </a:p>
      </dgm:t>
    </dgm:pt>
    <dgm:pt modelId="{54EEC8FE-CF13-4917-AFB2-C615ACAF7AC5}" type="parTrans" cxnId="{0C359DBC-C690-4D07-8DCE-EC077CEB5662}">
      <dgm:prSet/>
      <dgm:spPr/>
      <dgm:t>
        <a:bodyPr/>
        <a:lstStyle/>
        <a:p>
          <a:endParaRPr lang="LID4096"/>
        </a:p>
      </dgm:t>
    </dgm:pt>
    <dgm:pt modelId="{70DA9684-4B8A-4D76-B7B9-05CD22A9323F}" type="sibTrans" cxnId="{0C359DBC-C690-4D07-8DCE-EC077CEB5662}">
      <dgm:prSet/>
      <dgm:spPr/>
      <dgm:t>
        <a:bodyPr/>
        <a:lstStyle/>
        <a:p>
          <a:endParaRPr lang="LID4096"/>
        </a:p>
      </dgm:t>
    </dgm:pt>
    <dgm:pt modelId="{639A3FD6-C77E-4DB5-A8A8-9DDE590D9CB2}" type="pres">
      <dgm:prSet presAssocID="{C4D7ED26-C417-4EFB-AD32-02F37A9378C6}" presName="Name0" presStyleCnt="0">
        <dgm:presLayoutVars>
          <dgm:dir/>
          <dgm:animLvl val="lvl"/>
          <dgm:resizeHandles val="exact"/>
        </dgm:presLayoutVars>
      </dgm:prSet>
      <dgm:spPr/>
    </dgm:pt>
    <dgm:pt modelId="{2A0191D3-0009-4CCB-A500-4924F6E4823C}" type="pres">
      <dgm:prSet presAssocID="{6510651F-AAD0-4019-81A7-C779777DB8C1}" presName="boxAndChildren" presStyleCnt="0"/>
      <dgm:spPr/>
    </dgm:pt>
    <dgm:pt modelId="{364E80E5-D6F6-45D5-AB76-123D73EACAE7}" type="pres">
      <dgm:prSet presAssocID="{6510651F-AAD0-4019-81A7-C779777DB8C1}" presName="parentTextBox" presStyleLbl="node1" presStyleIdx="0" presStyleCnt="5"/>
      <dgm:spPr/>
    </dgm:pt>
    <dgm:pt modelId="{E852F890-182D-4855-8FC4-DE175C6FFC95}" type="pres">
      <dgm:prSet presAssocID="{A5000A72-B1C2-45D0-BFFE-48F80BF91F0A}" presName="sp" presStyleCnt="0"/>
      <dgm:spPr/>
    </dgm:pt>
    <dgm:pt modelId="{41E1C6D8-E127-4F92-93C0-2D785166E626}" type="pres">
      <dgm:prSet presAssocID="{7493821D-2CED-45A5-AC52-7959C4E9D10C}" presName="arrowAndChildren" presStyleCnt="0"/>
      <dgm:spPr/>
    </dgm:pt>
    <dgm:pt modelId="{D92AA09A-BE1E-4E6B-96E0-ADAF80E66F5A}" type="pres">
      <dgm:prSet presAssocID="{7493821D-2CED-45A5-AC52-7959C4E9D10C}" presName="parentTextArrow" presStyleLbl="node1" presStyleIdx="1" presStyleCnt="5"/>
      <dgm:spPr/>
    </dgm:pt>
    <dgm:pt modelId="{AFB2DEC3-B242-46B6-B81B-4599EA5A5A2E}" type="pres">
      <dgm:prSet presAssocID="{FFC568CD-82D5-49D8-8F6B-BFFC8B669B58}" presName="sp" presStyleCnt="0"/>
      <dgm:spPr/>
    </dgm:pt>
    <dgm:pt modelId="{117D3FF0-C026-4589-8190-10270F46F8D0}" type="pres">
      <dgm:prSet presAssocID="{31850C40-1641-4DC1-B178-F880741E0B6E}" presName="arrowAndChildren" presStyleCnt="0"/>
      <dgm:spPr/>
    </dgm:pt>
    <dgm:pt modelId="{D12F4D26-653C-4CBA-B834-7494AAD65585}" type="pres">
      <dgm:prSet presAssocID="{31850C40-1641-4DC1-B178-F880741E0B6E}" presName="parentTextArrow" presStyleLbl="node1" presStyleIdx="2" presStyleCnt="5"/>
      <dgm:spPr/>
    </dgm:pt>
    <dgm:pt modelId="{6F7D7801-92A8-4B26-AE6D-2078C4E8334C}" type="pres">
      <dgm:prSet presAssocID="{6D95BDD3-1E1D-419F-A9B8-8BE6F7E3225E}" presName="sp" presStyleCnt="0"/>
      <dgm:spPr/>
    </dgm:pt>
    <dgm:pt modelId="{2AF82B95-34CA-422F-B4A8-C45ADB650272}" type="pres">
      <dgm:prSet presAssocID="{BDE6D566-4DC4-45B0-836F-D43D72D2B811}" presName="arrowAndChildren" presStyleCnt="0"/>
      <dgm:spPr/>
    </dgm:pt>
    <dgm:pt modelId="{43F3BCC3-5E3E-4A6C-A7C1-5BDE48D1BD22}" type="pres">
      <dgm:prSet presAssocID="{BDE6D566-4DC4-45B0-836F-D43D72D2B811}" presName="parentTextArrow" presStyleLbl="node1" presStyleIdx="3" presStyleCnt="5"/>
      <dgm:spPr/>
    </dgm:pt>
    <dgm:pt modelId="{16F85EE1-6495-4D2E-9B5F-5C29640C4639}" type="pres">
      <dgm:prSet presAssocID="{02BF6AA5-2C38-46AC-A6D4-70BD58A74B30}" presName="sp" presStyleCnt="0"/>
      <dgm:spPr/>
    </dgm:pt>
    <dgm:pt modelId="{2261400F-098E-459D-88AF-081A28BE8BEF}" type="pres">
      <dgm:prSet presAssocID="{3DBDF4AD-20FD-49B4-B67F-C9D1180F03F3}" presName="arrowAndChildren" presStyleCnt="0"/>
      <dgm:spPr/>
    </dgm:pt>
    <dgm:pt modelId="{02C031CD-E4DB-4CCE-9723-2100AAFBF611}" type="pres">
      <dgm:prSet presAssocID="{3DBDF4AD-20FD-49B4-B67F-C9D1180F03F3}" presName="parentTextArrow" presStyleLbl="node1" presStyleIdx="4" presStyleCnt="5"/>
      <dgm:spPr/>
    </dgm:pt>
  </dgm:ptLst>
  <dgm:cxnLst>
    <dgm:cxn modelId="{54841F0A-2A69-4D42-99D7-AF771D857367}" type="presOf" srcId="{31850C40-1641-4DC1-B178-F880741E0B6E}" destId="{D12F4D26-653C-4CBA-B834-7494AAD65585}" srcOrd="0" destOrd="0" presId="urn:microsoft.com/office/officeart/2005/8/layout/process4"/>
    <dgm:cxn modelId="{43FEEF21-46CA-4BE6-9B2D-59BD845EAEC9}" srcId="{C4D7ED26-C417-4EFB-AD32-02F37A9378C6}" destId="{BDE6D566-4DC4-45B0-836F-D43D72D2B811}" srcOrd="1" destOrd="0" parTransId="{B40849BC-BE5F-4F7A-9A81-142461EE464A}" sibTransId="{6D95BDD3-1E1D-419F-A9B8-8BE6F7E3225E}"/>
    <dgm:cxn modelId="{C94BF736-04CC-4AC9-89D1-1A7A9F4CC4A6}" srcId="{C4D7ED26-C417-4EFB-AD32-02F37A9378C6}" destId="{31850C40-1641-4DC1-B178-F880741E0B6E}" srcOrd="2" destOrd="0" parTransId="{014BC6F7-44F6-42B8-9015-89A5C667E9E0}" sibTransId="{FFC568CD-82D5-49D8-8F6B-BFFC8B669B58}"/>
    <dgm:cxn modelId="{19E3075B-1672-429B-8298-C386EFB68240}" srcId="{C4D7ED26-C417-4EFB-AD32-02F37A9378C6}" destId="{7493821D-2CED-45A5-AC52-7959C4E9D10C}" srcOrd="3" destOrd="0" parTransId="{072474F8-1E0E-4C74-AFA2-12C87A9B1FDC}" sibTransId="{A5000A72-B1C2-45D0-BFFE-48F80BF91F0A}"/>
    <dgm:cxn modelId="{44B7784E-D6FF-44C1-99EE-5323D26BF192}" type="presOf" srcId="{C4D7ED26-C417-4EFB-AD32-02F37A9378C6}" destId="{639A3FD6-C77E-4DB5-A8A8-9DDE590D9CB2}" srcOrd="0" destOrd="0" presId="urn:microsoft.com/office/officeart/2005/8/layout/process4"/>
    <dgm:cxn modelId="{644E2595-B7AF-409B-98FD-F2297114CEE4}" type="presOf" srcId="{6510651F-AAD0-4019-81A7-C779777DB8C1}" destId="{364E80E5-D6F6-45D5-AB76-123D73EACAE7}" srcOrd="0" destOrd="0" presId="urn:microsoft.com/office/officeart/2005/8/layout/process4"/>
    <dgm:cxn modelId="{A6BEBEAB-DA04-43F9-B6BE-F5DF91DAADB7}" type="presOf" srcId="{BDE6D566-4DC4-45B0-836F-D43D72D2B811}" destId="{43F3BCC3-5E3E-4A6C-A7C1-5BDE48D1BD22}" srcOrd="0" destOrd="0" presId="urn:microsoft.com/office/officeart/2005/8/layout/process4"/>
    <dgm:cxn modelId="{97ADF8B5-CB1E-4A0D-BF48-D4E4F7F38CAD}" type="presOf" srcId="{7493821D-2CED-45A5-AC52-7959C4E9D10C}" destId="{D92AA09A-BE1E-4E6B-96E0-ADAF80E66F5A}" srcOrd="0" destOrd="0" presId="urn:microsoft.com/office/officeart/2005/8/layout/process4"/>
    <dgm:cxn modelId="{0C359DBC-C690-4D07-8DCE-EC077CEB5662}" srcId="{C4D7ED26-C417-4EFB-AD32-02F37A9378C6}" destId="{6510651F-AAD0-4019-81A7-C779777DB8C1}" srcOrd="4" destOrd="0" parTransId="{54EEC8FE-CF13-4917-AFB2-C615ACAF7AC5}" sibTransId="{70DA9684-4B8A-4D76-B7B9-05CD22A9323F}"/>
    <dgm:cxn modelId="{3D1453BD-8ED1-4AB8-A29C-EA715884F401}" srcId="{C4D7ED26-C417-4EFB-AD32-02F37A9378C6}" destId="{3DBDF4AD-20FD-49B4-B67F-C9D1180F03F3}" srcOrd="0" destOrd="0" parTransId="{F79D091E-C432-46CA-8C97-A0B27A61DFA7}" sibTransId="{02BF6AA5-2C38-46AC-A6D4-70BD58A74B30}"/>
    <dgm:cxn modelId="{C883BEDF-DE70-40D2-BA2C-28B5D776F9BD}" type="presOf" srcId="{3DBDF4AD-20FD-49B4-B67F-C9D1180F03F3}" destId="{02C031CD-E4DB-4CCE-9723-2100AAFBF611}" srcOrd="0" destOrd="0" presId="urn:microsoft.com/office/officeart/2005/8/layout/process4"/>
    <dgm:cxn modelId="{27D88A3B-964E-4E7B-B8D8-448F4FA72C7F}" type="presParOf" srcId="{639A3FD6-C77E-4DB5-A8A8-9DDE590D9CB2}" destId="{2A0191D3-0009-4CCB-A500-4924F6E4823C}" srcOrd="0" destOrd="0" presId="urn:microsoft.com/office/officeart/2005/8/layout/process4"/>
    <dgm:cxn modelId="{E2E03BC6-B65D-4B39-AA2A-7E77A2769868}" type="presParOf" srcId="{2A0191D3-0009-4CCB-A500-4924F6E4823C}" destId="{364E80E5-D6F6-45D5-AB76-123D73EACAE7}" srcOrd="0" destOrd="0" presId="urn:microsoft.com/office/officeart/2005/8/layout/process4"/>
    <dgm:cxn modelId="{E2BE2754-8AEE-46E2-AA8F-6A264C75724C}" type="presParOf" srcId="{639A3FD6-C77E-4DB5-A8A8-9DDE590D9CB2}" destId="{E852F890-182D-4855-8FC4-DE175C6FFC95}" srcOrd="1" destOrd="0" presId="urn:microsoft.com/office/officeart/2005/8/layout/process4"/>
    <dgm:cxn modelId="{5D9ACCC6-6036-43AC-BCD4-D80AC7F44432}" type="presParOf" srcId="{639A3FD6-C77E-4DB5-A8A8-9DDE590D9CB2}" destId="{41E1C6D8-E127-4F92-93C0-2D785166E626}" srcOrd="2" destOrd="0" presId="urn:microsoft.com/office/officeart/2005/8/layout/process4"/>
    <dgm:cxn modelId="{7B09E3FA-65C0-4540-83B8-D0098FC559EF}" type="presParOf" srcId="{41E1C6D8-E127-4F92-93C0-2D785166E626}" destId="{D92AA09A-BE1E-4E6B-96E0-ADAF80E66F5A}" srcOrd="0" destOrd="0" presId="urn:microsoft.com/office/officeart/2005/8/layout/process4"/>
    <dgm:cxn modelId="{1AF2FACF-193B-47E7-A426-48F6C991B5E3}" type="presParOf" srcId="{639A3FD6-C77E-4DB5-A8A8-9DDE590D9CB2}" destId="{AFB2DEC3-B242-46B6-B81B-4599EA5A5A2E}" srcOrd="3" destOrd="0" presId="urn:microsoft.com/office/officeart/2005/8/layout/process4"/>
    <dgm:cxn modelId="{2B3E10D2-1A77-400F-8E1B-E789538167F8}" type="presParOf" srcId="{639A3FD6-C77E-4DB5-A8A8-9DDE590D9CB2}" destId="{117D3FF0-C026-4589-8190-10270F46F8D0}" srcOrd="4" destOrd="0" presId="urn:microsoft.com/office/officeart/2005/8/layout/process4"/>
    <dgm:cxn modelId="{ED59ED8F-8124-4205-B74B-83A1ADBAE742}" type="presParOf" srcId="{117D3FF0-C026-4589-8190-10270F46F8D0}" destId="{D12F4D26-653C-4CBA-B834-7494AAD65585}" srcOrd="0" destOrd="0" presId="urn:microsoft.com/office/officeart/2005/8/layout/process4"/>
    <dgm:cxn modelId="{84C0FFF6-417D-47D4-8CC5-F2A1CF4FB34F}" type="presParOf" srcId="{639A3FD6-C77E-4DB5-A8A8-9DDE590D9CB2}" destId="{6F7D7801-92A8-4B26-AE6D-2078C4E8334C}" srcOrd="5" destOrd="0" presId="urn:microsoft.com/office/officeart/2005/8/layout/process4"/>
    <dgm:cxn modelId="{0363602B-AAC0-42CA-B58E-F7A2055F8B6B}" type="presParOf" srcId="{639A3FD6-C77E-4DB5-A8A8-9DDE590D9CB2}" destId="{2AF82B95-34CA-422F-B4A8-C45ADB650272}" srcOrd="6" destOrd="0" presId="urn:microsoft.com/office/officeart/2005/8/layout/process4"/>
    <dgm:cxn modelId="{A1A956FF-2B3B-4436-B0D1-83C60D4C3FAE}" type="presParOf" srcId="{2AF82B95-34CA-422F-B4A8-C45ADB650272}" destId="{43F3BCC3-5E3E-4A6C-A7C1-5BDE48D1BD22}" srcOrd="0" destOrd="0" presId="urn:microsoft.com/office/officeart/2005/8/layout/process4"/>
    <dgm:cxn modelId="{8F9AB1A3-3849-464F-942D-8FE1FFB346AF}" type="presParOf" srcId="{639A3FD6-C77E-4DB5-A8A8-9DDE590D9CB2}" destId="{16F85EE1-6495-4D2E-9B5F-5C29640C4639}" srcOrd="7" destOrd="0" presId="urn:microsoft.com/office/officeart/2005/8/layout/process4"/>
    <dgm:cxn modelId="{B12FD22C-837F-47EB-9F8E-BCDB11E6374D}" type="presParOf" srcId="{639A3FD6-C77E-4DB5-A8A8-9DDE590D9CB2}" destId="{2261400F-098E-459D-88AF-081A28BE8BEF}" srcOrd="8" destOrd="0" presId="urn:microsoft.com/office/officeart/2005/8/layout/process4"/>
    <dgm:cxn modelId="{669BD37E-78F1-4218-8665-DE4803A367F7}" type="presParOf" srcId="{2261400F-098E-459D-88AF-081A28BE8BEF}" destId="{02C031CD-E4DB-4CCE-9723-2100AAFBF61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A51C64-1993-45ED-9192-D9F1A49509D2}" type="doc">
      <dgm:prSet loTypeId="urn:microsoft.com/office/officeart/2005/8/layout/hList6" loCatId="list" qsTypeId="urn:microsoft.com/office/officeart/2005/8/quickstyle/simple1" qsCatId="simple" csTypeId="urn:microsoft.com/office/officeart/2005/8/colors/colorful3" csCatId="colorful" phldr="1"/>
      <dgm:spPr/>
      <dgm:t>
        <a:bodyPr/>
        <a:lstStyle/>
        <a:p>
          <a:endParaRPr lang="LID4096"/>
        </a:p>
      </dgm:t>
    </dgm:pt>
    <dgm:pt modelId="{4C879694-AD10-440C-8B2A-74CEF0E1C3EB}">
      <dgm:prSet/>
      <dgm:spPr/>
      <dgm:t>
        <a:bodyPr/>
        <a:lstStyle/>
        <a:p>
          <a:r>
            <a:rPr lang="pl-PL"/>
            <a:t>Zmiana zasad rozliczenia rodziców samotnie wychowujących dzieci (zamiast ulgi 1.500 zł wprowadzenie mechanizmu podobnego do tego obowiązującego przed 2022 r.)</a:t>
          </a:r>
          <a:endParaRPr lang="en-150"/>
        </a:p>
      </dgm:t>
    </dgm:pt>
    <dgm:pt modelId="{CEC9AC7B-D5C7-4900-82E7-FB96BA5C9857}" type="parTrans" cxnId="{987A101F-211A-4CC9-9741-0C2A5C954177}">
      <dgm:prSet/>
      <dgm:spPr/>
      <dgm:t>
        <a:bodyPr/>
        <a:lstStyle/>
        <a:p>
          <a:endParaRPr lang="LID4096"/>
        </a:p>
      </dgm:t>
    </dgm:pt>
    <dgm:pt modelId="{B910888F-EDDA-4370-A590-097815A1FFE9}" type="sibTrans" cxnId="{987A101F-211A-4CC9-9741-0C2A5C954177}">
      <dgm:prSet/>
      <dgm:spPr/>
      <dgm:t>
        <a:bodyPr/>
        <a:lstStyle/>
        <a:p>
          <a:endParaRPr lang="LID4096"/>
        </a:p>
      </dgm:t>
    </dgm:pt>
    <dgm:pt modelId="{E20ED36A-C143-42D6-B83E-A76E0A42281B}">
      <dgm:prSet/>
      <dgm:spPr/>
      <dgm:t>
        <a:bodyPr/>
        <a:lstStyle/>
        <a:p>
          <a:r>
            <a:rPr lang="pl-PL" dirty="0"/>
            <a:t>Poszerzenie przychodów zwolnionych z opodatkowania o zasiłki macierzyńskie (dotyczy ulgi dla młodych, ulgi 4+, ulgi dla seniorów ze skutkiem od 01.01.2022 r.</a:t>
          </a:r>
          <a:endParaRPr lang="en-150" dirty="0"/>
        </a:p>
      </dgm:t>
    </dgm:pt>
    <dgm:pt modelId="{0BD56E5A-C4EF-4CA9-855A-DADFED2C316F}" type="parTrans" cxnId="{CC54AAA4-B1FE-4B24-9292-18CB76144075}">
      <dgm:prSet/>
      <dgm:spPr/>
      <dgm:t>
        <a:bodyPr/>
        <a:lstStyle/>
        <a:p>
          <a:endParaRPr lang="LID4096"/>
        </a:p>
      </dgm:t>
    </dgm:pt>
    <dgm:pt modelId="{915FA2F9-BEE0-4C8F-9E06-FE4A3C8DC16C}" type="sibTrans" cxnId="{CC54AAA4-B1FE-4B24-9292-18CB76144075}">
      <dgm:prSet/>
      <dgm:spPr/>
      <dgm:t>
        <a:bodyPr/>
        <a:lstStyle/>
        <a:p>
          <a:endParaRPr lang="LID4096"/>
        </a:p>
      </dgm:t>
    </dgm:pt>
    <dgm:pt modelId="{AF8419F4-A4F7-4FE0-91AA-18AD528DA7FD}">
      <dgm:prSet/>
      <dgm:spPr/>
      <dgm:t>
        <a:bodyPr/>
        <a:lstStyle/>
        <a:p>
          <a:r>
            <a:rPr lang="pl-PL"/>
            <a:t>Prawo do zmiany formy opodatkowania przedsiębiorców za 2022 r.</a:t>
          </a:r>
          <a:endParaRPr lang="en-150"/>
        </a:p>
      </dgm:t>
    </dgm:pt>
    <dgm:pt modelId="{791FDB76-0B42-4625-941E-4EBA8758BAC2}" type="parTrans" cxnId="{7122EB95-F9C8-442A-9A27-691BCCF78B51}">
      <dgm:prSet/>
      <dgm:spPr/>
      <dgm:t>
        <a:bodyPr/>
        <a:lstStyle/>
        <a:p>
          <a:endParaRPr lang="LID4096"/>
        </a:p>
      </dgm:t>
    </dgm:pt>
    <dgm:pt modelId="{86A16B75-631A-4099-ADEF-F8FA28F910CC}" type="sibTrans" cxnId="{7122EB95-F9C8-442A-9A27-691BCCF78B51}">
      <dgm:prSet/>
      <dgm:spPr/>
      <dgm:t>
        <a:bodyPr/>
        <a:lstStyle/>
        <a:p>
          <a:endParaRPr lang="LID4096"/>
        </a:p>
      </dgm:t>
    </dgm:pt>
    <dgm:pt modelId="{949E434C-7A70-49B4-85C0-D8DB247D3B74}">
      <dgm:prSet/>
      <dgm:spPr/>
      <dgm:t>
        <a:bodyPr/>
        <a:lstStyle/>
        <a:p>
          <a:r>
            <a:rPr lang="pl-PL"/>
            <a:t>Wprowadzenie pojęcia hipotetycznego podatku dochodowego – mechanizmu mającego zapewnić, że zmiany z 01.07.2022 r. mają nie pogorszyć sytuacji podatników w stosunku do zmian z 01.01.2022 r.</a:t>
          </a:r>
          <a:endParaRPr lang="en-150"/>
        </a:p>
      </dgm:t>
    </dgm:pt>
    <dgm:pt modelId="{957797EE-D3C4-47D0-9AFE-D1FC6004973C}" type="parTrans" cxnId="{209BD40A-A272-487D-8C13-DA62E26DE91F}">
      <dgm:prSet/>
      <dgm:spPr/>
      <dgm:t>
        <a:bodyPr/>
        <a:lstStyle/>
        <a:p>
          <a:endParaRPr lang="LID4096"/>
        </a:p>
      </dgm:t>
    </dgm:pt>
    <dgm:pt modelId="{EB6EA1B6-467B-4ED5-A316-D2BCAC55A9F6}" type="sibTrans" cxnId="{209BD40A-A272-487D-8C13-DA62E26DE91F}">
      <dgm:prSet/>
      <dgm:spPr/>
      <dgm:t>
        <a:bodyPr/>
        <a:lstStyle/>
        <a:p>
          <a:endParaRPr lang="LID4096"/>
        </a:p>
      </dgm:t>
    </dgm:pt>
    <dgm:pt modelId="{F42DE013-C1F3-46FE-A851-F79A41B7759C}" type="pres">
      <dgm:prSet presAssocID="{85A51C64-1993-45ED-9192-D9F1A49509D2}" presName="Name0" presStyleCnt="0">
        <dgm:presLayoutVars>
          <dgm:dir/>
          <dgm:resizeHandles val="exact"/>
        </dgm:presLayoutVars>
      </dgm:prSet>
      <dgm:spPr/>
    </dgm:pt>
    <dgm:pt modelId="{AC32BA9D-C3A4-4613-B02D-10CE783FEDCF}" type="pres">
      <dgm:prSet presAssocID="{4C879694-AD10-440C-8B2A-74CEF0E1C3EB}" presName="node" presStyleLbl="node1" presStyleIdx="0" presStyleCnt="4">
        <dgm:presLayoutVars>
          <dgm:bulletEnabled val="1"/>
        </dgm:presLayoutVars>
      </dgm:prSet>
      <dgm:spPr/>
    </dgm:pt>
    <dgm:pt modelId="{7826B5DC-40EC-4CE6-97C8-E0875EFFCCC6}" type="pres">
      <dgm:prSet presAssocID="{B910888F-EDDA-4370-A590-097815A1FFE9}" presName="sibTrans" presStyleCnt="0"/>
      <dgm:spPr/>
    </dgm:pt>
    <dgm:pt modelId="{15089637-777E-4252-B3E8-F37655A22BC5}" type="pres">
      <dgm:prSet presAssocID="{E20ED36A-C143-42D6-B83E-A76E0A42281B}" presName="node" presStyleLbl="node1" presStyleIdx="1" presStyleCnt="4">
        <dgm:presLayoutVars>
          <dgm:bulletEnabled val="1"/>
        </dgm:presLayoutVars>
      </dgm:prSet>
      <dgm:spPr/>
    </dgm:pt>
    <dgm:pt modelId="{A4A1A0B7-E103-4786-827D-C3F8CD78946A}" type="pres">
      <dgm:prSet presAssocID="{915FA2F9-BEE0-4C8F-9E06-FE4A3C8DC16C}" presName="sibTrans" presStyleCnt="0"/>
      <dgm:spPr/>
    </dgm:pt>
    <dgm:pt modelId="{8EF442EA-57AE-46C9-8E56-688513E62266}" type="pres">
      <dgm:prSet presAssocID="{AF8419F4-A4F7-4FE0-91AA-18AD528DA7FD}" presName="node" presStyleLbl="node1" presStyleIdx="2" presStyleCnt="4">
        <dgm:presLayoutVars>
          <dgm:bulletEnabled val="1"/>
        </dgm:presLayoutVars>
      </dgm:prSet>
      <dgm:spPr/>
    </dgm:pt>
    <dgm:pt modelId="{81142A61-E52E-44A6-AA3E-4EA5D314CA97}" type="pres">
      <dgm:prSet presAssocID="{86A16B75-631A-4099-ADEF-F8FA28F910CC}" presName="sibTrans" presStyleCnt="0"/>
      <dgm:spPr/>
    </dgm:pt>
    <dgm:pt modelId="{B2C92894-6A92-4F6E-B049-841F7FB80E0D}" type="pres">
      <dgm:prSet presAssocID="{949E434C-7A70-49B4-85C0-D8DB247D3B74}" presName="node" presStyleLbl="node1" presStyleIdx="3" presStyleCnt="4">
        <dgm:presLayoutVars>
          <dgm:bulletEnabled val="1"/>
        </dgm:presLayoutVars>
      </dgm:prSet>
      <dgm:spPr/>
    </dgm:pt>
  </dgm:ptLst>
  <dgm:cxnLst>
    <dgm:cxn modelId="{209BD40A-A272-487D-8C13-DA62E26DE91F}" srcId="{85A51C64-1993-45ED-9192-D9F1A49509D2}" destId="{949E434C-7A70-49B4-85C0-D8DB247D3B74}" srcOrd="3" destOrd="0" parTransId="{957797EE-D3C4-47D0-9AFE-D1FC6004973C}" sibTransId="{EB6EA1B6-467B-4ED5-A316-D2BCAC55A9F6}"/>
    <dgm:cxn modelId="{987A101F-211A-4CC9-9741-0C2A5C954177}" srcId="{85A51C64-1993-45ED-9192-D9F1A49509D2}" destId="{4C879694-AD10-440C-8B2A-74CEF0E1C3EB}" srcOrd="0" destOrd="0" parTransId="{CEC9AC7B-D5C7-4900-82E7-FB96BA5C9857}" sibTransId="{B910888F-EDDA-4370-A590-097815A1FFE9}"/>
    <dgm:cxn modelId="{F345BF26-16BC-4CC5-99A3-D8B281E5AEA6}" type="presOf" srcId="{949E434C-7A70-49B4-85C0-D8DB247D3B74}" destId="{B2C92894-6A92-4F6E-B049-841F7FB80E0D}" srcOrd="0" destOrd="0" presId="urn:microsoft.com/office/officeart/2005/8/layout/hList6"/>
    <dgm:cxn modelId="{F3DA6D3C-3889-4469-8C72-CD9035604EAB}" type="presOf" srcId="{85A51C64-1993-45ED-9192-D9F1A49509D2}" destId="{F42DE013-C1F3-46FE-A851-F79A41B7759C}" srcOrd="0" destOrd="0" presId="urn:microsoft.com/office/officeart/2005/8/layout/hList6"/>
    <dgm:cxn modelId="{3FC0C16A-A95C-4D3B-87CD-BAFC2B6E678D}" type="presOf" srcId="{4C879694-AD10-440C-8B2A-74CEF0E1C3EB}" destId="{AC32BA9D-C3A4-4613-B02D-10CE783FEDCF}" srcOrd="0" destOrd="0" presId="urn:microsoft.com/office/officeart/2005/8/layout/hList6"/>
    <dgm:cxn modelId="{C50C7C70-F604-4DD8-905D-8590B55BEB77}" type="presOf" srcId="{E20ED36A-C143-42D6-B83E-A76E0A42281B}" destId="{15089637-777E-4252-B3E8-F37655A22BC5}" srcOrd="0" destOrd="0" presId="urn:microsoft.com/office/officeart/2005/8/layout/hList6"/>
    <dgm:cxn modelId="{7122EB95-F9C8-442A-9A27-691BCCF78B51}" srcId="{85A51C64-1993-45ED-9192-D9F1A49509D2}" destId="{AF8419F4-A4F7-4FE0-91AA-18AD528DA7FD}" srcOrd="2" destOrd="0" parTransId="{791FDB76-0B42-4625-941E-4EBA8758BAC2}" sibTransId="{86A16B75-631A-4099-ADEF-F8FA28F910CC}"/>
    <dgm:cxn modelId="{CC54AAA4-B1FE-4B24-9292-18CB76144075}" srcId="{85A51C64-1993-45ED-9192-D9F1A49509D2}" destId="{E20ED36A-C143-42D6-B83E-A76E0A42281B}" srcOrd="1" destOrd="0" parTransId="{0BD56E5A-C4EF-4CA9-855A-DADFED2C316F}" sibTransId="{915FA2F9-BEE0-4C8F-9E06-FE4A3C8DC16C}"/>
    <dgm:cxn modelId="{7E5E0ED0-252B-4C00-A8C5-3519AA9CD7C0}" type="presOf" srcId="{AF8419F4-A4F7-4FE0-91AA-18AD528DA7FD}" destId="{8EF442EA-57AE-46C9-8E56-688513E62266}" srcOrd="0" destOrd="0" presId="urn:microsoft.com/office/officeart/2005/8/layout/hList6"/>
    <dgm:cxn modelId="{15B9DF69-D736-4FAF-B85A-9E81A6C2D7A3}" type="presParOf" srcId="{F42DE013-C1F3-46FE-A851-F79A41B7759C}" destId="{AC32BA9D-C3A4-4613-B02D-10CE783FEDCF}" srcOrd="0" destOrd="0" presId="urn:microsoft.com/office/officeart/2005/8/layout/hList6"/>
    <dgm:cxn modelId="{A4BD0C8C-F38B-457D-9307-3D6FAA339E91}" type="presParOf" srcId="{F42DE013-C1F3-46FE-A851-F79A41B7759C}" destId="{7826B5DC-40EC-4CE6-97C8-E0875EFFCCC6}" srcOrd="1" destOrd="0" presId="urn:microsoft.com/office/officeart/2005/8/layout/hList6"/>
    <dgm:cxn modelId="{36F6CFDD-E13C-496D-A14F-CB33D066E5AE}" type="presParOf" srcId="{F42DE013-C1F3-46FE-A851-F79A41B7759C}" destId="{15089637-777E-4252-B3E8-F37655A22BC5}" srcOrd="2" destOrd="0" presId="urn:microsoft.com/office/officeart/2005/8/layout/hList6"/>
    <dgm:cxn modelId="{0E98EF4B-6A71-4982-9563-0D615E88A5F6}" type="presParOf" srcId="{F42DE013-C1F3-46FE-A851-F79A41B7759C}" destId="{A4A1A0B7-E103-4786-827D-C3F8CD78946A}" srcOrd="3" destOrd="0" presId="urn:microsoft.com/office/officeart/2005/8/layout/hList6"/>
    <dgm:cxn modelId="{F1D3388A-0EDF-4A8A-8789-83D9DA3219F4}" type="presParOf" srcId="{F42DE013-C1F3-46FE-A851-F79A41B7759C}" destId="{8EF442EA-57AE-46C9-8E56-688513E62266}" srcOrd="4" destOrd="0" presId="urn:microsoft.com/office/officeart/2005/8/layout/hList6"/>
    <dgm:cxn modelId="{81332205-FA9E-4F67-BE16-371F0FB06685}" type="presParOf" srcId="{F42DE013-C1F3-46FE-A851-F79A41B7759C}" destId="{81142A61-E52E-44A6-AA3E-4EA5D314CA97}" srcOrd="5" destOrd="0" presId="urn:microsoft.com/office/officeart/2005/8/layout/hList6"/>
    <dgm:cxn modelId="{A1648C19-982D-47DB-B141-1BF74D9EAADB}" type="presParOf" srcId="{F42DE013-C1F3-46FE-A851-F79A41B7759C}" destId="{B2C92894-6A92-4F6E-B049-841F7FB80E0D}"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AE41A4-9EE2-46B2-8D34-C4E4E808354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LID4096"/>
        </a:p>
      </dgm:t>
    </dgm:pt>
    <dgm:pt modelId="{7B227017-4A15-4801-A501-DA4812E165D7}">
      <dgm:prSet/>
      <dgm:spPr/>
      <dgm:t>
        <a:bodyPr/>
        <a:lstStyle/>
        <a:p>
          <a:r>
            <a:rPr lang="pl-PL" dirty="0"/>
            <a:t>Jeżeli faktyczny podatek dochodowy obliczony według nowej skali podatkowej za 2022 r. będzie wyższy, niż hipotetyczny podatek dochodowy (obliczony według zasad obowiązujących przed 01.07.2022 r.), to urząd skarbowy zwróci różnicę takiego „nadpłaconego” podatku</a:t>
          </a:r>
          <a:endParaRPr lang="en-150" dirty="0"/>
        </a:p>
      </dgm:t>
    </dgm:pt>
    <dgm:pt modelId="{6166CCC9-0F0F-4BC3-AE13-B0D07F2B0641}" type="parTrans" cxnId="{62B3D539-4F44-4B21-B3F7-3F5A8F7127DB}">
      <dgm:prSet/>
      <dgm:spPr/>
      <dgm:t>
        <a:bodyPr/>
        <a:lstStyle/>
        <a:p>
          <a:endParaRPr lang="LID4096"/>
        </a:p>
      </dgm:t>
    </dgm:pt>
    <dgm:pt modelId="{100DCB74-04BB-4ED8-B0DE-D5E4828E0B61}" type="sibTrans" cxnId="{62B3D539-4F44-4B21-B3F7-3F5A8F7127DB}">
      <dgm:prSet/>
      <dgm:spPr/>
      <dgm:t>
        <a:bodyPr/>
        <a:lstStyle/>
        <a:p>
          <a:endParaRPr lang="LID4096"/>
        </a:p>
      </dgm:t>
    </dgm:pt>
    <dgm:pt modelId="{57BC572F-4C01-4FBC-A168-B3F6F27F9F3E}">
      <dgm:prSet/>
      <dgm:spPr/>
      <dgm:t>
        <a:bodyPr/>
        <a:lstStyle/>
        <a:p>
          <a:r>
            <a:rPr lang="pl-PL" dirty="0"/>
            <a:t>Kwestia dotyczy podatników, których przychody roczne ze stosunku służbowego, stosunku pracy, pracy nakładczej, spółdzielczego stosunku pracy, działalności gospodarczej, zmieszczą się w przedziale od 68 412 zł do 133 692 zł</a:t>
          </a:r>
          <a:endParaRPr lang="en-150" dirty="0"/>
        </a:p>
      </dgm:t>
    </dgm:pt>
    <dgm:pt modelId="{A73BA653-B568-446D-A1A4-CAF061986E0B}" type="parTrans" cxnId="{D3543938-5408-48C0-B6DE-8294E210BFC7}">
      <dgm:prSet/>
      <dgm:spPr/>
      <dgm:t>
        <a:bodyPr/>
        <a:lstStyle/>
        <a:p>
          <a:endParaRPr lang="LID4096"/>
        </a:p>
      </dgm:t>
    </dgm:pt>
    <dgm:pt modelId="{BE89573D-C4E6-4189-8420-6405701F7343}" type="sibTrans" cxnId="{D3543938-5408-48C0-B6DE-8294E210BFC7}">
      <dgm:prSet/>
      <dgm:spPr/>
      <dgm:t>
        <a:bodyPr/>
        <a:lstStyle/>
        <a:p>
          <a:endParaRPr lang="LID4096"/>
        </a:p>
      </dgm:t>
    </dgm:pt>
    <dgm:pt modelId="{F613DFFB-8F5A-49A6-8D1B-6818A424AC27}">
      <dgm:prSet/>
      <dgm:spPr/>
      <dgm:t>
        <a:bodyPr/>
        <a:lstStyle/>
        <a:p>
          <a:r>
            <a:rPr lang="pl-PL" dirty="0"/>
            <a:t>Efekt – dwukrotne obliczenie podatku, według zasad sprzed 01.07.2022 r. i od 01.07.2022 r., wybór rozliczenia korzystniejszego dla podatnika – rozwiązanie ma zapewniać, że podatnik nie straci na zmianach wprowadzonych 01.07.2022 r.</a:t>
          </a:r>
          <a:endParaRPr lang="en-150" dirty="0"/>
        </a:p>
      </dgm:t>
    </dgm:pt>
    <dgm:pt modelId="{03B64BDD-DB9C-4BFF-80C1-A1C8C393E656}" type="parTrans" cxnId="{E809A256-67DA-4E23-B7B6-CD08D5E98D76}">
      <dgm:prSet/>
      <dgm:spPr/>
      <dgm:t>
        <a:bodyPr/>
        <a:lstStyle/>
        <a:p>
          <a:endParaRPr lang="LID4096"/>
        </a:p>
      </dgm:t>
    </dgm:pt>
    <dgm:pt modelId="{1A42AE0C-DD51-43FB-8C49-E58918100564}" type="sibTrans" cxnId="{E809A256-67DA-4E23-B7B6-CD08D5E98D76}">
      <dgm:prSet/>
      <dgm:spPr/>
      <dgm:t>
        <a:bodyPr/>
        <a:lstStyle/>
        <a:p>
          <a:endParaRPr lang="LID4096"/>
        </a:p>
      </dgm:t>
    </dgm:pt>
    <dgm:pt modelId="{E9708A6C-9F59-4FEF-9497-B0AD894F1C93}" type="pres">
      <dgm:prSet presAssocID="{76AE41A4-9EE2-46B2-8D34-C4E4E808354E}" presName="linear" presStyleCnt="0">
        <dgm:presLayoutVars>
          <dgm:animLvl val="lvl"/>
          <dgm:resizeHandles val="exact"/>
        </dgm:presLayoutVars>
      </dgm:prSet>
      <dgm:spPr/>
    </dgm:pt>
    <dgm:pt modelId="{36A359A1-0D77-4A11-9147-653E6EBB25DA}" type="pres">
      <dgm:prSet presAssocID="{7B227017-4A15-4801-A501-DA4812E165D7}" presName="parentText" presStyleLbl="node1" presStyleIdx="0" presStyleCnt="3">
        <dgm:presLayoutVars>
          <dgm:chMax val="0"/>
          <dgm:bulletEnabled val="1"/>
        </dgm:presLayoutVars>
      </dgm:prSet>
      <dgm:spPr/>
    </dgm:pt>
    <dgm:pt modelId="{AAC33859-B3FF-4ABC-B02F-E18CA12107A5}" type="pres">
      <dgm:prSet presAssocID="{100DCB74-04BB-4ED8-B0DE-D5E4828E0B61}" presName="spacer" presStyleCnt="0"/>
      <dgm:spPr/>
    </dgm:pt>
    <dgm:pt modelId="{FFB486B2-F4CC-43BD-A955-8BED29DFEE82}" type="pres">
      <dgm:prSet presAssocID="{57BC572F-4C01-4FBC-A168-B3F6F27F9F3E}" presName="parentText" presStyleLbl="node1" presStyleIdx="1" presStyleCnt="3">
        <dgm:presLayoutVars>
          <dgm:chMax val="0"/>
          <dgm:bulletEnabled val="1"/>
        </dgm:presLayoutVars>
      </dgm:prSet>
      <dgm:spPr/>
    </dgm:pt>
    <dgm:pt modelId="{213FEC48-E9D0-4602-9EA2-978C04B617CE}" type="pres">
      <dgm:prSet presAssocID="{BE89573D-C4E6-4189-8420-6405701F7343}" presName="spacer" presStyleCnt="0"/>
      <dgm:spPr/>
    </dgm:pt>
    <dgm:pt modelId="{4A152FED-7A99-4163-8C2C-FDB333690707}" type="pres">
      <dgm:prSet presAssocID="{F613DFFB-8F5A-49A6-8D1B-6818A424AC27}" presName="parentText" presStyleLbl="node1" presStyleIdx="2" presStyleCnt="3">
        <dgm:presLayoutVars>
          <dgm:chMax val="0"/>
          <dgm:bulletEnabled val="1"/>
        </dgm:presLayoutVars>
      </dgm:prSet>
      <dgm:spPr/>
    </dgm:pt>
  </dgm:ptLst>
  <dgm:cxnLst>
    <dgm:cxn modelId="{A3FA4409-6271-4071-878F-BF4F6F4C49FB}" type="presOf" srcId="{57BC572F-4C01-4FBC-A168-B3F6F27F9F3E}" destId="{FFB486B2-F4CC-43BD-A955-8BED29DFEE82}" srcOrd="0" destOrd="0" presId="urn:microsoft.com/office/officeart/2005/8/layout/vList2"/>
    <dgm:cxn modelId="{F20B8515-999F-41C9-8D86-C8C2B4CA9D09}" type="presOf" srcId="{7B227017-4A15-4801-A501-DA4812E165D7}" destId="{36A359A1-0D77-4A11-9147-653E6EBB25DA}" srcOrd="0" destOrd="0" presId="urn:microsoft.com/office/officeart/2005/8/layout/vList2"/>
    <dgm:cxn modelId="{D3543938-5408-48C0-B6DE-8294E210BFC7}" srcId="{76AE41A4-9EE2-46B2-8D34-C4E4E808354E}" destId="{57BC572F-4C01-4FBC-A168-B3F6F27F9F3E}" srcOrd="1" destOrd="0" parTransId="{A73BA653-B568-446D-A1A4-CAF061986E0B}" sibTransId="{BE89573D-C4E6-4189-8420-6405701F7343}"/>
    <dgm:cxn modelId="{62B3D539-4F44-4B21-B3F7-3F5A8F7127DB}" srcId="{76AE41A4-9EE2-46B2-8D34-C4E4E808354E}" destId="{7B227017-4A15-4801-A501-DA4812E165D7}" srcOrd="0" destOrd="0" parTransId="{6166CCC9-0F0F-4BC3-AE13-B0D07F2B0641}" sibTransId="{100DCB74-04BB-4ED8-B0DE-D5E4828E0B61}"/>
    <dgm:cxn modelId="{E809A256-67DA-4E23-B7B6-CD08D5E98D76}" srcId="{76AE41A4-9EE2-46B2-8D34-C4E4E808354E}" destId="{F613DFFB-8F5A-49A6-8D1B-6818A424AC27}" srcOrd="2" destOrd="0" parTransId="{03B64BDD-DB9C-4BFF-80C1-A1C8C393E656}" sibTransId="{1A42AE0C-DD51-43FB-8C49-E58918100564}"/>
    <dgm:cxn modelId="{A8B33583-A47B-40F0-B252-EFA1E1DE1D4B}" type="presOf" srcId="{F613DFFB-8F5A-49A6-8D1B-6818A424AC27}" destId="{4A152FED-7A99-4163-8C2C-FDB333690707}" srcOrd="0" destOrd="0" presId="urn:microsoft.com/office/officeart/2005/8/layout/vList2"/>
    <dgm:cxn modelId="{A43129FD-2448-415F-9C90-0A5A2994F9F0}" type="presOf" srcId="{76AE41A4-9EE2-46B2-8D34-C4E4E808354E}" destId="{E9708A6C-9F59-4FEF-9497-B0AD894F1C93}" srcOrd="0" destOrd="0" presId="urn:microsoft.com/office/officeart/2005/8/layout/vList2"/>
    <dgm:cxn modelId="{32034BBF-51A3-4D3E-9A08-7BA21E781930}" type="presParOf" srcId="{E9708A6C-9F59-4FEF-9497-B0AD894F1C93}" destId="{36A359A1-0D77-4A11-9147-653E6EBB25DA}" srcOrd="0" destOrd="0" presId="urn:microsoft.com/office/officeart/2005/8/layout/vList2"/>
    <dgm:cxn modelId="{EA05382A-54A8-412E-8176-44AE148F0299}" type="presParOf" srcId="{E9708A6C-9F59-4FEF-9497-B0AD894F1C93}" destId="{AAC33859-B3FF-4ABC-B02F-E18CA12107A5}" srcOrd="1" destOrd="0" presId="urn:microsoft.com/office/officeart/2005/8/layout/vList2"/>
    <dgm:cxn modelId="{A4FA799B-2D34-488C-AA79-5B03EE766F4F}" type="presParOf" srcId="{E9708A6C-9F59-4FEF-9497-B0AD894F1C93}" destId="{FFB486B2-F4CC-43BD-A955-8BED29DFEE82}" srcOrd="2" destOrd="0" presId="urn:microsoft.com/office/officeart/2005/8/layout/vList2"/>
    <dgm:cxn modelId="{C4C6999A-87B8-4F3A-84C9-4D7C808998FC}" type="presParOf" srcId="{E9708A6C-9F59-4FEF-9497-B0AD894F1C93}" destId="{213FEC48-E9D0-4602-9EA2-978C04B617CE}" srcOrd="3" destOrd="0" presId="urn:microsoft.com/office/officeart/2005/8/layout/vList2"/>
    <dgm:cxn modelId="{A3900226-A708-486F-BAE2-D4737F844133}" type="presParOf" srcId="{E9708A6C-9F59-4FEF-9497-B0AD894F1C93}" destId="{4A152FED-7A99-4163-8C2C-FDB33369070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1B07CF-BDDF-4FDA-B20B-4A78613C0E39}"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LID4096"/>
        </a:p>
      </dgm:t>
    </dgm:pt>
    <dgm:pt modelId="{601A0EB2-CBE4-4912-9DA9-DFBE0FF3D0F4}">
      <dgm:prSet/>
      <dgm:spPr/>
      <dgm:t>
        <a:bodyPr/>
        <a:lstStyle/>
        <a:p>
          <a:r>
            <a:rPr lang="pl-PL"/>
            <a:t>Ogólne zmiany</a:t>
          </a:r>
          <a:endParaRPr lang="en-150"/>
        </a:p>
      </dgm:t>
    </dgm:pt>
    <dgm:pt modelId="{6C3D3C04-2A21-4940-9149-52EDAC04E69B}" type="parTrans" cxnId="{C7F2CDA0-A0DF-4771-8334-D9B6E2409A23}">
      <dgm:prSet/>
      <dgm:spPr/>
      <dgm:t>
        <a:bodyPr/>
        <a:lstStyle/>
        <a:p>
          <a:endParaRPr lang="LID4096"/>
        </a:p>
      </dgm:t>
    </dgm:pt>
    <dgm:pt modelId="{F6361EF5-C5B3-48E2-9F5B-F4654E823280}" type="sibTrans" cxnId="{C7F2CDA0-A0DF-4771-8334-D9B6E2409A23}">
      <dgm:prSet/>
      <dgm:spPr/>
      <dgm:t>
        <a:bodyPr/>
        <a:lstStyle/>
        <a:p>
          <a:endParaRPr lang="LID4096"/>
        </a:p>
      </dgm:t>
    </dgm:pt>
    <dgm:pt modelId="{E4FC2645-7F98-4FE9-ADC1-9DAE9E838DCC}">
      <dgm:prSet/>
      <dgm:spPr/>
      <dgm:t>
        <a:bodyPr/>
        <a:lstStyle/>
        <a:p>
          <a:r>
            <a:rPr lang="pl-PL"/>
            <a:t>Uchylenie ulgi w stałej kwocie 1.500 zł,</a:t>
          </a:r>
          <a:endParaRPr lang="en-150"/>
        </a:p>
      </dgm:t>
    </dgm:pt>
    <dgm:pt modelId="{BC1F966C-4F46-4174-89B7-56FB607E07B8}" type="parTrans" cxnId="{748BEA85-D83D-4FBB-B9F0-DBB29414F95E}">
      <dgm:prSet/>
      <dgm:spPr/>
      <dgm:t>
        <a:bodyPr/>
        <a:lstStyle/>
        <a:p>
          <a:endParaRPr lang="LID4096"/>
        </a:p>
      </dgm:t>
    </dgm:pt>
    <dgm:pt modelId="{7A3F56D5-1632-462E-96B0-9E6D65D6AF31}" type="sibTrans" cxnId="{748BEA85-D83D-4FBB-B9F0-DBB29414F95E}">
      <dgm:prSet/>
      <dgm:spPr/>
      <dgm:t>
        <a:bodyPr/>
        <a:lstStyle/>
        <a:p>
          <a:endParaRPr lang="LID4096"/>
        </a:p>
      </dgm:t>
    </dgm:pt>
    <dgm:pt modelId="{B4984DE4-C057-4B64-B829-8DDA96A3A40B}">
      <dgm:prSet/>
      <dgm:spPr/>
      <dgm:t>
        <a:bodyPr/>
        <a:lstStyle/>
        <a:p>
          <a:r>
            <a:rPr lang="pl-PL"/>
            <a:t>Efektywnie podwójna kwota wolna od podatku (60.000 zł rocznie),</a:t>
          </a:r>
          <a:endParaRPr lang="en-150"/>
        </a:p>
      </dgm:t>
    </dgm:pt>
    <dgm:pt modelId="{3FE436F7-C0BC-44A7-88B2-28D37ACA34B4}" type="parTrans" cxnId="{CF2AA0B7-53FF-4BA6-8EA8-31C10F315ABE}">
      <dgm:prSet/>
      <dgm:spPr/>
      <dgm:t>
        <a:bodyPr/>
        <a:lstStyle/>
        <a:p>
          <a:endParaRPr lang="LID4096"/>
        </a:p>
      </dgm:t>
    </dgm:pt>
    <dgm:pt modelId="{DD515B63-55A1-4521-8C59-E5B54445B4E5}" type="sibTrans" cxnId="{CF2AA0B7-53FF-4BA6-8EA8-31C10F315ABE}">
      <dgm:prSet/>
      <dgm:spPr/>
      <dgm:t>
        <a:bodyPr/>
        <a:lstStyle/>
        <a:p>
          <a:endParaRPr lang="LID4096"/>
        </a:p>
      </dgm:t>
    </dgm:pt>
    <dgm:pt modelId="{F9A0A563-57D4-42CA-8878-F78D580C3284}">
      <dgm:prSet/>
      <dgm:spPr/>
      <dgm:t>
        <a:bodyPr/>
        <a:lstStyle/>
        <a:p>
          <a:r>
            <a:rPr lang="pl-PL"/>
            <a:t>Zwiększenie limitu zarobków dziecka z 3.089 zł do 16.061,28 zł (wartość ruchoma)</a:t>
          </a:r>
          <a:endParaRPr lang="en-150"/>
        </a:p>
      </dgm:t>
    </dgm:pt>
    <dgm:pt modelId="{2B084937-3E8D-4E93-95FC-42755A2A83CC}" type="parTrans" cxnId="{1718EE1E-58D5-4114-8D16-215F5D8C260B}">
      <dgm:prSet/>
      <dgm:spPr/>
      <dgm:t>
        <a:bodyPr/>
        <a:lstStyle/>
        <a:p>
          <a:endParaRPr lang="LID4096"/>
        </a:p>
      </dgm:t>
    </dgm:pt>
    <dgm:pt modelId="{C172CBB0-C7F9-4FDA-8428-9509FCD804A7}" type="sibTrans" cxnId="{1718EE1E-58D5-4114-8D16-215F5D8C260B}">
      <dgm:prSet/>
      <dgm:spPr/>
      <dgm:t>
        <a:bodyPr/>
        <a:lstStyle/>
        <a:p>
          <a:endParaRPr lang="LID4096"/>
        </a:p>
      </dgm:t>
    </dgm:pt>
    <dgm:pt modelId="{CBAEA03F-809C-461A-91BD-587F8141538F}">
      <dgm:prSet/>
      <dgm:spPr/>
      <dgm:t>
        <a:bodyPr/>
        <a:lstStyle/>
        <a:p>
          <a:r>
            <a:rPr lang="pl-PL" dirty="0"/>
            <a:t>Każdy przypadek trzeba analizować indywidualnie – dużo </a:t>
          </a:r>
          <a:r>
            <a:rPr lang="pl-PL" dirty="0" err="1"/>
            <a:t>wyłączeń</a:t>
          </a:r>
          <a:r>
            <a:rPr lang="pl-PL" dirty="0"/>
            <a:t> i wyjątków</a:t>
          </a:r>
          <a:endParaRPr lang="en-150" dirty="0"/>
        </a:p>
      </dgm:t>
    </dgm:pt>
    <dgm:pt modelId="{88878E37-911F-4E22-9F11-C717FA6AB2AB}" type="parTrans" cxnId="{AE50C543-0199-4A71-B100-339A1E9773A6}">
      <dgm:prSet/>
      <dgm:spPr/>
      <dgm:t>
        <a:bodyPr/>
        <a:lstStyle/>
        <a:p>
          <a:endParaRPr lang="LID4096"/>
        </a:p>
      </dgm:t>
    </dgm:pt>
    <dgm:pt modelId="{FDD6D427-84BE-4AE1-80F7-B56BBAA9BA27}" type="sibTrans" cxnId="{AE50C543-0199-4A71-B100-339A1E9773A6}">
      <dgm:prSet/>
      <dgm:spPr/>
      <dgm:t>
        <a:bodyPr/>
        <a:lstStyle/>
        <a:p>
          <a:endParaRPr lang="LID4096"/>
        </a:p>
      </dgm:t>
    </dgm:pt>
    <dgm:pt modelId="{02052CF0-773A-4A9C-94BF-035098CC9580}">
      <dgm:prSet/>
      <dgm:spPr/>
      <dgm:t>
        <a:bodyPr/>
        <a:lstStyle/>
        <a:p>
          <a:r>
            <a:rPr lang="pl-PL"/>
            <a:t>Mechanizm obliczenia podatku</a:t>
          </a:r>
          <a:endParaRPr lang="en-150"/>
        </a:p>
      </dgm:t>
    </dgm:pt>
    <dgm:pt modelId="{C4AEDDAB-1DCC-4AF8-9774-E1BAE44224FD}" type="parTrans" cxnId="{FCF81B80-797B-488F-8195-FAC1C5937D8C}">
      <dgm:prSet/>
      <dgm:spPr/>
      <dgm:t>
        <a:bodyPr/>
        <a:lstStyle/>
        <a:p>
          <a:endParaRPr lang="LID4096"/>
        </a:p>
      </dgm:t>
    </dgm:pt>
    <dgm:pt modelId="{450AEC80-9BDB-49D4-B69D-FBA5756FF293}" type="sibTrans" cxnId="{FCF81B80-797B-488F-8195-FAC1C5937D8C}">
      <dgm:prSet/>
      <dgm:spPr/>
      <dgm:t>
        <a:bodyPr/>
        <a:lstStyle/>
        <a:p>
          <a:endParaRPr lang="LID4096"/>
        </a:p>
      </dgm:t>
    </dgm:pt>
    <dgm:pt modelId="{ADB573CD-5BD1-4558-8899-1EC4AA3DD68A}">
      <dgm:prSet/>
      <dgm:spPr/>
      <dgm:t>
        <a:bodyPr/>
        <a:lstStyle/>
        <a:p>
          <a:r>
            <a:rPr lang="pl-PL"/>
            <a:t>Dochód rodzica jest dzielony na pół,</a:t>
          </a:r>
          <a:endParaRPr lang="en-150"/>
        </a:p>
      </dgm:t>
    </dgm:pt>
    <dgm:pt modelId="{8DDDF5E0-3DF7-4B76-9166-373098172636}" type="parTrans" cxnId="{4868F800-8F45-40C2-927A-73A12B58F91D}">
      <dgm:prSet/>
      <dgm:spPr/>
      <dgm:t>
        <a:bodyPr/>
        <a:lstStyle/>
        <a:p>
          <a:endParaRPr lang="LID4096"/>
        </a:p>
      </dgm:t>
    </dgm:pt>
    <dgm:pt modelId="{1BB91C80-AA35-41D8-8E59-1C6AD4279090}" type="sibTrans" cxnId="{4868F800-8F45-40C2-927A-73A12B58F91D}">
      <dgm:prSet/>
      <dgm:spPr/>
      <dgm:t>
        <a:bodyPr/>
        <a:lstStyle/>
        <a:p>
          <a:endParaRPr lang="LID4096"/>
        </a:p>
      </dgm:t>
    </dgm:pt>
    <dgm:pt modelId="{A752742D-041A-46EC-AFC6-49F2E3D41CD7}">
      <dgm:prSet/>
      <dgm:spPr/>
      <dgm:t>
        <a:bodyPr/>
        <a:lstStyle/>
        <a:p>
          <a:r>
            <a:rPr lang="pl-PL"/>
            <a:t>Od połowy dochodu rodzica obliczany jest podatek,</a:t>
          </a:r>
          <a:endParaRPr lang="en-150"/>
        </a:p>
      </dgm:t>
    </dgm:pt>
    <dgm:pt modelId="{71B86B67-AF54-429C-9F83-8371934D27B2}" type="parTrans" cxnId="{669BFD38-80EB-4337-AA1C-B55DF390AC01}">
      <dgm:prSet/>
      <dgm:spPr/>
      <dgm:t>
        <a:bodyPr/>
        <a:lstStyle/>
        <a:p>
          <a:endParaRPr lang="LID4096"/>
        </a:p>
      </dgm:t>
    </dgm:pt>
    <dgm:pt modelId="{49F6A178-A852-45A1-92A1-09860D151C50}" type="sibTrans" cxnId="{669BFD38-80EB-4337-AA1C-B55DF390AC01}">
      <dgm:prSet/>
      <dgm:spPr/>
      <dgm:t>
        <a:bodyPr/>
        <a:lstStyle/>
        <a:p>
          <a:endParaRPr lang="LID4096"/>
        </a:p>
      </dgm:t>
    </dgm:pt>
    <dgm:pt modelId="{FD9388ED-C0FE-4EBE-8815-82BDBD0D659C}">
      <dgm:prSet/>
      <dgm:spPr/>
      <dgm:t>
        <a:bodyPr/>
        <a:lstStyle/>
        <a:p>
          <a:r>
            <a:rPr lang="pl-PL"/>
            <a:t>Tak obliczony podatek jest mnożony x2 i stanowi należny podatek</a:t>
          </a:r>
          <a:endParaRPr lang="en-150"/>
        </a:p>
      </dgm:t>
    </dgm:pt>
    <dgm:pt modelId="{8F4C396B-315B-4CCD-895B-F360DFE593BF}" type="parTrans" cxnId="{DC9186F5-0C9A-41FE-8D18-9D80A7EC13C3}">
      <dgm:prSet/>
      <dgm:spPr/>
      <dgm:t>
        <a:bodyPr/>
        <a:lstStyle/>
        <a:p>
          <a:endParaRPr lang="LID4096"/>
        </a:p>
      </dgm:t>
    </dgm:pt>
    <dgm:pt modelId="{A776C33F-EE77-4F05-9015-E26ABC3EEA13}" type="sibTrans" cxnId="{DC9186F5-0C9A-41FE-8D18-9D80A7EC13C3}">
      <dgm:prSet/>
      <dgm:spPr/>
      <dgm:t>
        <a:bodyPr/>
        <a:lstStyle/>
        <a:p>
          <a:endParaRPr lang="LID4096"/>
        </a:p>
      </dgm:t>
    </dgm:pt>
    <dgm:pt modelId="{5E72FB6D-E702-40C1-A39E-B76CB398C6F5}">
      <dgm:prSet/>
      <dgm:spPr/>
      <dgm:t>
        <a:bodyPr/>
        <a:lstStyle/>
        <a:p>
          <a:r>
            <a:rPr lang="pl-PL" dirty="0"/>
            <a:t>Dotyczy dochodów osiągniętych od 01.01.2022 r.</a:t>
          </a:r>
          <a:endParaRPr lang="en-150" dirty="0"/>
        </a:p>
      </dgm:t>
    </dgm:pt>
    <dgm:pt modelId="{09F77441-3E95-49E0-B7EE-FFBB0DDA0027}" type="parTrans" cxnId="{A16F4069-91E9-4C28-89C7-059D511F2191}">
      <dgm:prSet/>
      <dgm:spPr/>
      <dgm:t>
        <a:bodyPr/>
        <a:lstStyle/>
        <a:p>
          <a:endParaRPr lang="LID4096"/>
        </a:p>
      </dgm:t>
    </dgm:pt>
    <dgm:pt modelId="{21F697C7-81B4-4406-8B76-CA855C38A418}" type="sibTrans" cxnId="{A16F4069-91E9-4C28-89C7-059D511F2191}">
      <dgm:prSet/>
      <dgm:spPr/>
      <dgm:t>
        <a:bodyPr/>
        <a:lstStyle/>
        <a:p>
          <a:endParaRPr lang="LID4096"/>
        </a:p>
      </dgm:t>
    </dgm:pt>
    <dgm:pt modelId="{3AD91259-5CCA-467B-9853-C0836AE840CF}" type="pres">
      <dgm:prSet presAssocID="{511B07CF-BDDF-4FDA-B20B-4A78613C0E39}" presName="Name0" presStyleCnt="0">
        <dgm:presLayoutVars>
          <dgm:dir/>
          <dgm:animLvl val="lvl"/>
          <dgm:resizeHandles val="exact"/>
        </dgm:presLayoutVars>
      </dgm:prSet>
      <dgm:spPr/>
    </dgm:pt>
    <dgm:pt modelId="{0CE0A536-E343-496C-A0E7-0AF0A0EE3CEB}" type="pres">
      <dgm:prSet presAssocID="{601A0EB2-CBE4-4912-9DA9-DFBE0FF3D0F4}" presName="composite" presStyleCnt="0"/>
      <dgm:spPr/>
    </dgm:pt>
    <dgm:pt modelId="{564B1316-7B8E-4F98-B039-72C56780507E}" type="pres">
      <dgm:prSet presAssocID="{601A0EB2-CBE4-4912-9DA9-DFBE0FF3D0F4}" presName="parTx" presStyleLbl="alignNode1" presStyleIdx="0" presStyleCnt="2">
        <dgm:presLayoutVars>
          <dgm:chMax val="0"/>
          <dgm:chPref val="0"/>
          <dgm:bulletEnabled val="1"/>
        </dgm:presLayoutVars>
      </dgm:prSet>
      <dgm:spPr/>
    </dgm:pt>
    <dgm:pt modelId="{4E442980-EC06-411D-AD4B-96D8FAFA398B}" type="pres">
      <dgm:prSet presAssocID="{601A0EB2-CBE4-4912-9DA9-DFBE0FF3D0F4}" presName="desTx" presStyleLbl="alignAccFollowNode1" presStyleIdx="0" presStyleCnt="2">
        <dgm:presLayoutVars>
          <dgm:bulletEnabled val="1"/>
        </dgm:presLayoutVars>
      </dgm:prSet>
      <dgm:spPr/>
    </dgm:pt>
    <dgm:pt modelId="{DE0C8F4F-8D64-4EB6-83C9-FE5D3F27FE29}" type="pres">
      <dgm:prSet presAssocID="{F6361EF5-C5B3-48E2-9F5B-F4654E823280}" presName="space" presStyleCnt="0"/>
      <dgm:spPr/>
    </dgm:pt>
    <dgm:pt modelId="{C6097D5D-DF3B-4887-AC98-9A549F6CFA64}" type="pres">
      <dgm:prSet presAssocID="{02052CF0-773A-4A9C-94BF-035098CC9580}" presName="composite" presStyleCnt="0"/>
      <dgm:spPr/>
    </dgm:pt>
    <dgm:pt modelId="{C98D3FB7-08FE-4C39-8D28-88D6AB8EA667}" type="pres">
      <dgm:prSet presAssocID="{02052CF0-773A-4A9C-94BF-035098CC9580}" presName="parTx" presStyleLbl="alignNode1" presStyleIdx="1" presStyleCnt="2">
        <dgm:presLayoutVars>
          <dgm:chMax val="0"/>
          <dgm:chPref val="0"/>
          <dgm:bulletEnabled val="1"/>
        </dgm:presLayoutVars>
      </dgm:prSet>
      <dgm:spPr/>
    </dgm:pt>
    <dgm:pt modelId="{736A585D-E0F9-44EE-9A92-38F61E317BC9}" type="pres">
      <dgm:prSet presAssocID="{02052CF0-773A-4A9C-94BF-035098CC9580}" presName="desTx" presStyleLbl="alignAccFollowNode1" presStyleIdx="1" presStyleCnt="2">
        <dgm:presLayoutVars>
          <dgm:bulletEnabled val="1"/>
        </dgm:presLayoutVars>
      </dgm:prSet>
      <dgm:spPr/>
    </dgm:pt>
  </dgm:ptLst>
  <dgm:cxnLst>
    <dgm:cxn modelId="{4868F800-8F45-40C2-927A-73A12B58F91D}" srcId="{02052CF0-773A-4A9C-94BF-035098CC9580}" destId="{ADB573CD-5BD1-4558-8899-1EC4AA3DD68A}" srcOrd="0" destOrd="0" parTransId="{8DDDF5E0-3DF7-4B76-9166-373098172636}" sibTransId="{1BB91C80-AA35-41D8-8E59-1C6AD4279090}"/>
    <dgm:cxn modelId="{7BC5E21C-92CE-4758-BD34-549EB64AFB92}" type="presOf" srcId="{601A0EB2-CBE4-4912-9DA9-DFBE0FF3D0F4}" destId="{564B1316-7B8E-4F98-B039-72C56780507E}" srcOrd="0" destOrd="0" presId="urn:microsoft.com/office/officeart/2005/8/layout/hList1"/>
    <dgm:cxn modelId="{1718EE1E-58D5-4114-8D16-215F5D8C260B}" srcId="{601A0EB2-CBE4-4912-9DA9-DFBE0FF3D0F4}" destId="{F9A0A563-57D4-42CA-8878-F78D580C3284}" srcOrd="2" destOrd="0" parTransId="{2B084937-3E8D-4E93-95FC-42755A2A83CC}" sibTransId="{C172CBB0-C7F9-4FDA-8428-9509FCD804A7}"/>
    <dgm:cxn modelId="{11D64123-53C4-416E-8D08-C14DD9E48682}" type="presOf" srcId="{02052CF0-773A-4A9C-94BF-035098CC9580}" destId="{C98D3FB7-08FE-4C39-8D28-88D6AB8EA667}" srcOrd="0" destOrd="0" presId="urn:microsoft.com/office/officeart/2005/8/layout/hList1"/>
    <dgm:cxn modelId="{669BFD38-80EB-4337-AA1C-B55DF390AC01}" srcId="{02052CF0-773A-4A9C-94BF-035098CC9580}" destId="{A752742D-041A-46EC-AFC6-49F2E3D41CD7}" srcOrd="1" destOrd="0" parTransId="{71B86B67-AF54-429C-9F83-8371934D27B2}" sibTransId="{49F6A178-A852-45A1-92A1-09860D151C50}"/>
    <dgm:cxn modelId="{3E433939-971A-417A-802A-4F4B530C9E72}" type="presOf" srcId="{ADB573CD-5BD1-4558-8899-1EC4AA3DD68A}" destId="{736A585D-E0F9-44EE-9A92-38F61E317BC9}" srcOrd="0" destOrd="0" presId="urn:microsoft.com/office/officeart/2005/8/layout/hList1"/>
    <dgm:cxn modelId="{AE50C543-0199-4A71-B100-339A1E9773A6}" srcId="{601A0EB2-CBE4-4912-9DA9-DFBE0FF3D0F4}" destId="{CBAEA03F-809C-461A-91BD-587F8141538F}" srcOrd="3" destOrd="0" parTransId="{88878E37-911F-4E22-9F11-C717FA6AB2AB}" sibTransId="{FDD6D427-84BE-4AE1-80F7-B56BBAA9BA27}"/>
    <dgm:cxn modelId="{A16F4069-91E9-4C28-89C7-059D511F2191}" srcId="{601A0EB2-CBE4-4912-9DA9-DFBE0FF3D0F4}" destId="{5E72FB6D-E702-40C1-A39E-B76CB398C6F5}" srcOrd="4" destOrd="0" parTransId="{09F77441-3E95-49E0-B7EE-FFBB0DDA0027}" sibTransId="{21F697C7-81B4-4406-8B76-CA855C38A418}"/>
    <dgm:cxn modelId="{055BF649-DFFF-4A37-8415-6575732226EE}" type="presOf" srcId="{FD9388ED-C0FE-4EBE-8815-82BDBD0D659C}" destId="{736A585D-E0F9-44EE-9A92-38F61E317BC9}" srcOrd="0" destOrd="2" presId="urn:microsoft.com/office/officeart/2005/8/layout/hList1"/>
    <dgm:cxn modelId="{1D9C8B50-0CE5-4581-BB14-51D9950BB52D}" type="presOf" srcId="{E4FC2645-7F98-4FE9-ADC1-9DAE9E838DCC}" destId="{4E442980-EC06-411D-AD4B-96D8FAFA398B}" srcOrd="0" destOrd="0" presId="urn:microsoft.com/office/officeart/2005/8/layout/hList1"/>
    <dgm:cxn modelId="{FCF81B80-797B-488F-8195-FAC1C5937D8C}" srcId="{511B07CF-BDDF-4FDA-B20B-4A78613C0E39}" destId="{02052CF0-773A-4A9C-94BF-035098CC9580}" srcOrd="1" destOrd="0" parTransId="{C4AEDDAB-1DCC-4AF8-9774-E1BAE44224FD}" sibTransId="{450AEC80-9BDB-49D4-B69D-FBA5756FF293}"/>
    <dgm:cxn modelId="{748BEA85-D83D-4FBB-B9F0-DBB29414F95E}" srcId="{601A0EB2-CBE4-4912-9DA9-DFBE0FF3D0F4}" destId="{E4FC2645-7F98-4FE9-ADC1-9DAE9E838DCC}" srcOrd="0" destOrd="0" parTransId="{BC1F966C-4F46-4174-89B7-56FB607E07B8}" sibTransId="{7A3F56D5-1632-462E-96B0-9E6D65D6AF31}"/>
    <dgm:cxn modelId="{264D7597-F787-4AC9-869D-F0595713F624}" type="presOf" srcId="{A752742D-041A-46EC-AFC6-49F2E3D41CD7}" destId="{736A585D-E0F9-44EE-9A92-38F61E317BC9}" srcOrd="0" destOrd="1" presId="urn:microsoft.com/office/officeart/2005/8/layout/hList1"/>
    <dgm:cxn modelId="{C7F2CDA0-A0DF-4771-8334-D9B6E2409A23}" srcId="{511B07CF-BDDF-4FDA-B20B-4A78613C0E39}" destId="{601A0EB2-CBE4-4912-9DA9-DFBE0FF3D0F4}" srcOrd="0" destOrd="0" parTransId="{6C3D3C04-2A21-4940-9149-52EDAC04E69B}" sibTransId="{F6361EF5-C5B3-48E2-9F5B-F4654E823280}"/>
    <dgm:cxn modelId="{CF2AA0B7-53FF-4BA6-8EA8-31C10F315ABE}" srcId="{601A0EB2-CBE4-4912-9DA9-DFBE0FF3D0F4}" destId="{B4984DE4-C057-4B64-B829-8DDA96A3A40B}" srcOrd="1" destOrd="0" parTransId="{3FE436F7-C0BC-44A7-88B2-28D37ACA34B4}" sibTransId="{DD515B63-55A1-4521-8C59-E5B54445B4E5}"/>
    <dgm:cxn modelId="{0BF335D5-A654-4628-989F-7FB22FAC9B6A}" type="presOf" srcId="{B4984DE4-C057-4B64-B829-8DDA96A3A40B}" destId="{4E442980-EC06-411D-AD4B-96D8FAFA398B}" srcOrd="0" destOrd="1" presId="urn:microsoft.com/office/officeart/2005/8/layout/hList1"/>
    <dgm:cxn modelId="{031D93DE-044D-4048-B1EB-A60AEC547E23}" type="presOf" srcId="{511B07CF-BDDF-4FDA-B20B-4A78613C0E39}" destId="{3AD91259-5CCA-467B-9853-C0836AE840CF}" srcOrd="0" destOrd="0" presId="urn:microsoft.com/office/officeart/2005/8/layout/hList1"/>
    <dgm:cxn modelId="{C45C20E3-3EA7-4D3D-8C8D-F3470D24B81C}" type="presOf" srcId="{F9A0A563-57D4-42CA-8878-F78D580C3284}" destId="{4E442980-EC06-411D-AD4B-96D8FAFA398B}" srcOrd="0" destOrd="2" presId="urn:microsoft.com/office/officeart/2005/8/layout/hList1"/>
    <dgm:cxn modelId="{001646F3-D2D4-4E6D-9E49-37FBA2660669}" type="presOf" srcId="{CBAEA03F-809C-461A-91BD-587F8141538F}" destId="{4E442980-EC06-411D-AD4B-96D8FAFA398B}" srcOrd="0" destOrd="3" presId="urn:microsoft.com/office/officeart/2005/8/layout/hList1"/>
    <dgm:cxn modelId="{DC9186F5-0C9A-41FE-8D18-9D80A7EC13C3}" srcId="{02052CF0-773A-4A9C-94BF-035098CC9580}" destId="{FD9388ED-C0FE-4EBE-8815-82BDBD0D659C}" srcOrd="2" destOrd="0" parTransId="{8F4C396B-315B-4CCD-895B-F360DFE593BF}" sibTransId="{A776C33F-EE77-4F05-9015-E26ABC3EEA13}"/>
    <dgm:cxn modelId="{629FDFF8-0DF1-4B69-B917-57B1B1DAB52F}" type="presOf" srcId="{5E72FB6D-E702-40C1-A39E-B76CB398C6F5}" destId="{4E442980-EC06-411D-AD4B-96D8FAFA398B}" srcOrd="0" destOrd="4" presId="urn:microsoft.com/office/officeart/2005/8/layout/hList1"/>
    <dgm:cxn modelId="{3D1FDA03-63EE-4FE8-9435-DE2C9C0B132E}" type="presParOf" srcId="{3AD91259-5CCA-467B-9853-C0836AE840CF}" destId="{0CE0A536-E343-496C-A0E7-0AF0A0EE3CEB}" srcOrd="0" destOrd="0" presId="urn:microsoft.com/office/officeart/2005/8/layout/hList1"/>
    <dgm:cxn modelId="{2F26DBB1-DFF8-4952-BCCB-268FB4C8747D}" type="presParOf" srcId="{0CE0A536-E343-496C-A0E7-0AF0A0EE3CEB}" destId="{564B1316-7B8E-4F98-B039-72C56780507E}" srcOrd="0" destOrd="0" presId="urn:microsoft.com/office/officeart/2005/8/layout/hList1"/>
    <dgm:cxn modelId="{0432931A-A2A0-49D0-804F-AE84F17757F8}" type="presParOf" srcId="{0CE0A536-E343-496C-A0E7-0AF0A0EE3CEB}" destId="{4E442980-EC06-411D-AD4B-96D8FAFA398B}" srcOrd="1" destOrd="0" presId="urn:microsoft.com/office/officeart/2005/8/layout/hList1"/>
    <dgm:cxn modelId="{0E6C439C-97E3-4E05-AFDA-07E840DE654A}" type="presParOf" srcId="{3AD91259-5CCA-467B-9853-C0836AE840CF}" destId="{DE0C8F4F-8D64-4EB6-83C9-FE5D3F27FE29}" srcOrd="1" destOrd="0" presId="urn:microsoft.com/office/officeart/2005/8/layout/hList1"/>
    <dgm:cxn modelId="{4CB963B4-614B-4E43-8E80-75C262C1742C}" type="presParOf" srcId="{3AD91259-5CCA-467B-9853-C0836AE840CF}" destId="{C6097D5D-DF3B-4887-AC98-9A549F6CFA64}" srcOrd="2" destOrd="0" presId="urn:microsoft.com/office/officeart/2005/8/layout/hList1"/>
    <dgm:cxn modelId="{142335E2-F758-4078-8741-9F8530C43A5C}" type="presParOf" srcId="{C6097D5D-DF3B-4887-AC98-9A549F6CFA64}" destId="{C98D3FB7-08FE-4C39-8D28-88D6AB8EA667}" srcOrd="0" destOrd="0" presId="urn:microsoft.com/office/officeart/2005/8/layout/hList1"/>
    <dgm:cxn modelId="{41BDFDA4-CD41-47DD-8D25-F605A0AE269C}" type="presParOf" srcId="{C6097D5D-DF3B-4887-AC98-9A549F6CFA64}" destId="{736A585D-E0F9-44EE-9A92-38F61E317BC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81D271-C930-4536-BB17-1C06F4A08A5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LID4096"/>
        </a:p>
      </dgm:t>
    </dgm:pt>
    <dgm:pt modelId="{09590D1C-5486-49EB-AD32-030DF53C833E}">
      <dgm:prSet/>
      <dgm:spPr/>
      <dgm:t>
        <a:bodyPr/>
        <a:lstStyle/>
        <a:p>
          <a:r>
            <a:rPr lang="pl-PL"/>
            <a:t>Generalnie celem zmian jest dążenie do tego, aby maksymalnie zmniejszyć różnicę między podatkiem wynikającym z rocznego PIT a zaliczkami na podatek pobranymi w trakcie roku (cel – zmniejszenie ryzyka zapłacenia dużego podatku po zakończeniu roku)</a:t>
          </a:r>
          <a:endParaRPr lang="en-150"/>
        </a:p>
      </dgm:t>
    </dgm:pt>
    <dgm:pt modelId="{5CC58CB0-91CA-4FF7-8C4B-588D7F665E71}" type="parTrans" cxnId="{6D4463C4-7B18-483F-A5C6-7DE81E7E29E6}">
      <dgm:prSet/>
      <dgm:spPr/>
      <dgm:t>
        <a:bodyPr/>
        <a:lstStyle/>
        <a:p>
          <a:endParaRPr lang="LID4096"/>
        </a:p>
      </dgm:t>
    </dgm:pt>
    <dgm:pt modelId="{76D50730-299B-4AF8-BDFF-C842A2EFF470}" type="sibTrans" cxnId="{6D4463C4-7B18-483F-A5C6-7DE81E7E29E6}">
      <dgm:prSet/>
      <dgm:spPr/>
      <dgm:t>
        <a:bodyPr/>
        <a:lstStyle/>
        <a:p>
          <a:endParaRPr lang="LID4096"/>
        </a:p>
      </dgm:t>
    </dgm:pt>
    <dgm:pt modelId="{E35EF2D0-F22B-4B57-9E23-436D654DE564}">
      <dgm:prSet/>
      <dgm:spPr/>
      <dgm:t>
        <a:bodyPr/>
        <a:lstStyle/>
        <a:p>
          <a:r>
            <a:rPr lang="pl-PL"/>
            <a:t>Płatnik (pracodawca) oblicza zaliczki na podatek z uwzględnieniem wniosków i oświadczeń podatnika (pracownika) – zwiększenie roli i odpowiedzialności podatnika dla obliczenia podatku</a:t>
          </a:r>
          <a:endParaRPr lang="en-150"/>
        </a:p>
      </dgm:t>
    </dgm:pt>
    <dgm:pt modelId="{F61FFCD4-AF58-4E87-BD5C-603CCCC5C83F}" type="parTrans" cxnId="{281E5BED-B5D4-4E9E-8F0F-017601F91680}">
      <dgm:prSet/>
      <dgm:spPr/>
      <dgm:t>
        <a:bodyPr/>
        <a:lstStyle/>
        <a:p>
          <a:endParaRPr lang="LID4096"/>
        </a:p>
      </dgm:t>
    </dgm:pt>
    <dgm:pt modelId="{17E3E7A7-0CC9-4768-B279-75869597C550}" type="sibTrans" cxnId="{281E5BED-B5D4-4E9E-8F0F-017601F91680}">
      <dgm:prSet/>
      <dgm:spPr/>
      <dgm:t>
        <a:bodyPr/>
        <a:lstStyle/>
        <a:p>
          <a:endParaRPr lang="LID4096"/>
        </a:p>
      </dgm:t>
    </dgm:pt>
    <dgm:pt modelId="{CFD9E1F4-ADF6-47F9-A7A5-4C53F8E5D45A}">
      <dgm:prSet/>
      <dgm:spPr/>
      <dgm:t>
        <a:bodyPr/>
        <a:lstStyle/>
        <a:p>
          <a:r>
            <a:rPr lang="pl-PL"/>
            <a:t>Możliwość rozdzielenia ulgi podatkowej (300 zł miesięcznie) maksymalnie pomiędzy trzech płatników (np. po 100 zł u każdego pracodawcy)</a:t>
          </a:r>
          <a:endParaRPr lang="en-150"/>
        </a:p>
      </dgm:t>
    </dgm:pt>
    <dgm:pt modelId="{246F447B-73C7-44FE-9369-D66B72D26D5E}" type="parTrans" cxnId="{3F89A56D-3751-4068-868D-E9FA0D9D4A96}">
      <dgm:prSet/>
      <dgm:spPr/>
      <dgm:t>
        <a:bodyPr/>
        <a:lstStyle/>
        <a:p>
          <a:endParaRPr lang="LID4096"/>
        </a:p>
      </dgm:t>
    </dgm:pt>
    <dgm:pt modelId="{26270D0B-D59B-4873-BD4D-DB6C75F64632}" type="sibTrans" cxnId="{3F89A56D-3751-4068-868D-E9FA0D9D4A96}">
      <dgm:prSet/>
      <dgm:spPr/>
      <dgm:t>
        <a:bodyPr/>
        <a:lstStyle/>
        <a:p>
          <a:endParaRPr lang="LID4096"/>
        </a:p>
      </dgm:t>
    </dgm:pt>
    <dgm:pt modelId="{B2A5F950-7CC3-4583-A526-541F17571EFF}">
      <dgm:prSet/>
      <dgm:spPr/>
      <dgm:t>
        <a:bodyPr/>
        <a:lstStyle/>
        <a:p>
          <a:r>
            <a:rPr lang="pl-PL" dirty="0"/>
            <a:t>Możliwość rozłożenia podatku od nieodpłatnych świadczeń i benefitów na więcej miesięcy (brak konieczności zapłacenia jednorazowo dużego podatku od otrzymanego benefitu)</a:t>
          </a:r>
          <a:endParaRPr lang="en-150" dirty="0"/>
        </a:p>
      </dgm:t>
    </dgm:pt>
    <dgm:pt modelId="{3ABBC3AE-7C18-4E8E-AF42-6711F6DB5989}" type="parTrans" cxnId="{DE768D20-31EF-4DC7-92A7-E9AD1048B7FA}">
      <dgm:prSet/>
      <dgm:spPr/>
      <dgm:t>
        <a:bodyPr/>
        <a:lstStyle/>
        <a:p>
          <a:endParaRPr lang="LID4096"/>
        </a:p>
      </dgm:t>
    </dgm:pt>
    <dgm:pt modelId="{DD1359D5-CB33-4305-A134-A2BBF03880AB}" type="sibTrans" cxnId="{DE768D20-31EF-4DC7-92A7-E9AD1048B7FA}">
      <dgm:prSet/>
      <dgm:spPr/>
      <dgm:t>
        <a:bodyPr/>
        <a:lstStyle/>
        <a:p>
          <a:endParaRPr lang="LID4096"/>
        </a:p>
      </dgm:t>
    </dgm:pt>
    <dgm:pt modelId="{0D4DB6E8-006A-472A-A4AE-1E8A509E2400}" type="pres">
      <dgm:prSet presAssocID="{EC81D271-C930-4536-BB17-1C06F4A08A5C}" presName="linear" presStyleCnt="0">
        <dgm:presLayoutVars>
          <dgm:animLvl val="lvl"/>
          <dgm:resizeHandles val="exact"/>
        </dgm:presLayoutVars>
      </dgm:prSet>
      <dgm:spPr/>
    </dgm:pt>
    <dgm:pt modelId="{169972C6-0DFB-4176-91C9-34377EF6E1B1}" type="pres">
      <dgm:prSet presAssocID="{09590D1C-5486-49EB-AD32-030DF53C833E}" presName="parentText" presStyleLbl="node1" presStyleIdx="0" presStyleCnt="4">
        <dgm:presLayoutVars>
          <dgm:chMax val="0"/>
          <dgm:bulletEnabled val="1"/>
        </dgm:presLayoutVars>
      </dgm:prSet>
      <dgm:spPr/>
    </dgm:pt>
    <dgm:pt modelId="{29DA3BB6-555A-4B69-B420-E8777E565C50}" type="pres">
      <dgm:prSet presAssocID="{76D50730-299B-4AF8-BDFF-C842A2EFF470}" presName="spacer" presStyleCnt="0"/>
      <dgm:spPr/>
    </dgm:pt>
    <dgm:pt modelId="{E6C4B78B-CDEE-4A0B-9571-41F9D9BCA248}" type="pres">
      <dgm:prSet presAssocID="{E35EF2D0-F22B-4B57-9E23-436D654DE564}" presName="parentText" presStyleLbl="node1" presStyleIdx="1" presStyleCnt="4">
        <dgm:presLayoutVars>
          <dgm:chMax val="0"/>
          <dgm:bulletEnabled val="1"/>
        </dgm:presLayoutVars>
      </dgm:prSet>
      <dgm:spPr/>
    </dgm:pt>
    <dgm:pt modelId="{66F8AD93-50FD-45CB-A83D-5289CAA44C11}" type="pres">
      <dgm:prSet presAssocID="{17E3E7A7-0CC9-4768-B279-75869597C550}" presName="spacer" presStyleCnt="0"/>
      <dgm:spPr/>
    </dgm:pt>
    <dgm:pt modelId="{B6638B4A-D0E3-4FD2-AB23-E342F1031571}" type="pres">
      <dgm:prSet presAssocID="{CFD9E1F4-ADF6-47F9-A7A5-4C53F8E5D45A}" presName="parentText" presStyleLbl="node1" presStyleIdx="2" presStyleCnt="4">
        <dgm:presLayoutVars>
          <dgm:chMax val="0"/>
          <dgm:bulletEnabled val="1"/>
        </dgm:presLayoutVars>
      </dgm:prSet>
      <dgm:spPr/>
    </dgm:pt>
    <dgm:pt modelId="{D1BCB129-C804-40C4-97A7-62D2AE82F358}" type="pres">
      <dgm:prSet presAssocID="{26270D0B-D59B-4873-BD4D-DB6C75F64632}" presName="spacer" presStyleCnt="0"/>
      <dgm:spPr/>
    </dgm:pt>
    <dgm:pt modelId="{557DA1EA-EA69-417C-A766-DB1A94F64197}" type="pres">
      <dgm:prSet presAssocID="{B2A5F950-7CC3-4583-A526-541F17571EFF}" presName="parentText" presStyleLbl="node1" presStyleIdx="3" presStyleCnt="4">
        <dgm:presLayoutVars>
          <dgm:chMax val="0"/>
          <dgm:bulletEnabled val="1"/>
        </dgm:presLayoutVars>
      </dgm:prSet>
      <dgm:spPr/>
    </dgm:pt>
  </dgm:ptLst>
  <dgm:cxnLst>
    <dgm:cxn modelId="{DE768D20-31EF-4DC7-92A7-E9AD1048B7FA}" srcId="{EC81D271-C930-4536-BB17-1C06F4A08A5C}" destId="{B2A5F950-7CC3-4583-A526-541F17571EFF}" srcOrd="3" destOrd="0" parTransId="{3ABBC3AE-7C18-4E8E-AF42-6711F6DB5989}" sibTransId="{DD1359D5-CB33-4305-A134-A2BBF03880AB}"/>
    <dgm:cxn modelId="{588C806A-1625-4B12-9251-DEB38BAD9060}" type="presOf" srcId="{EC81D271-C930-4536-BB17-1C06F4A08A5C}" destId="{0D4DB6E8-006A-472A-A4AE-1E8A509E2400}" srcOrd="0" destOrd="0" presId="urn:microsoft.com/office/officeart/2005/8/layout/vList2"/>
    <dgm:cxn modelId="{3F89A56D-3751-4068-868D-E9FA0D9D4A96}" srcId="{EC81D271-C930-4536-BB17-1C06F4A08A5C}" destId="{CFD9E1F4-ADF6-47F9-A7A5-4C53F8E5D45A}" srcOrd="2" destOrd="0" parTransId="{246F447B-73C7-44FE-9369-D66B72D26D5E}" sibTransId="{26270D0B-D59B-4873-BD4D-DB6C75F64632}"/>
    <dgm:cxn modelId="{4BA73057-24CA-476B-8C00-7ACC3EE68F63}" type="presOf" srcId="{CFD9E1F4-ADF6-47F9-A7A5-4C53F8E5D45A}" destId="{B6638B4A-D0E3-4FD2-AB23-E342F1031571}" srcOrd="0" destOrd="0" presId="urn:microsoft.com/office/officeart/2005/8/layout/vList2"/>
    <dgm:cxn modelId="{B26A13AA-04C5-4AD3-B09B-9C316E723AC0}" type="presOf" srcId="{E35EF2D0-F22B-4B57-9E23-436D654DE564}" destId="{E6C4B78B-CDEE-4A0B-9571-41F9D9BCA248}" srcOrd="0" destOrd="0" presId="urn:microsoft.com/office/officeart/2005/8/layout/vList2"/>
    <dgm:cxn modelId="{5225DAAD-50A2-48D9-B8BA-081944F2F567}" type="presOf" srcId="{09590D1C-5486-49EB-AD32-030DF53C833E}" destId="{169972C6-0DFB-4176-91C9-34377EF6E1B1}" srcOrd="0" destOrd="0" presId="urn:microsoft.com/office/officeart/2005/8/layout/vList2"/>
    <dgm:cxn modelId="{6D4463C4-7B18-483F-A5C6-7DE81E7E29E6}" srcId="{EC81D271-C930-4536-BB17-1C06F4A08A5C}" destId="{09590D1C-5486-49EB-AD32-030DF53C833E}" srcOrd="0" destOrd="0" parTransId="{5CC58CB0-91CA-4FF7-8C4B-588D7F665E71}" sibTransId="{76D50730-299B-4AF8-BDFF-C842A2EFF470}"/>
    <dgm:cxn modelId="{4DA31AEC-ECDC-4F52-B2DB-4CC1BBF228A6}" type="presOf" srcId="{B2A5F950-7CC3-4583-A526-541F17571EFF}" destId="{557DA1EA-EA69-417C-A766-DB1A94F64197}" srcOrd="0" destOrd="0" presId="urn:microsoft.com/office/officeart/2005/8/layout/vList2"/>
    <dgm:cxn modelId="{281E5BED-B5D4-4E9E-8F0F-017601F91680}" srcId="{EC81D271-C930-4536-BB17-1C06F4A08A5C}" destId="{E35EF2D0-F22B-4B57-9E23-436D654DE564}" srcOrd="1" destOrd="0" parTransId="{F61FFCD4-AF58-4E87-BD5C-603CCCC5C83F}" sibTransId="{17E3E7A7-0CC9-4768-B279-75869597C550}"/>
    <dgm:cxn modelId="{464CCC6C-1438-4B84-8D11-2068C63B9728}" type="presParOf" srcId="{0D4DB6E8-006A-472A-A4AE-1E8A509E2400}" destId="{169972C6-0DFB-4176-91C9-34377EF6E1B1}" srcOrd="0" destOrd="0" presId="urn:microsoft.com/office/officeart/2005/8/layout/vList2"/>
    <dgm:cxn modelId="{1620DB9A-EB86-4340-9FD3-99F4B8BE67E6}" type="presParOf" srcId="{0D4DB6E8-006A-472A-A4AE-1E8A509E2400}" destId="{29DA3BB6-555A-4B69-B420-E8777E565C50}" srcOrd="1" destOrd="0" presId="urn:microsoft.com/office/officeart/2005/8/layout/vList2"/>
    <dgm:cxn modelId="{A1BBDB75-51EB-4704-8F20-4C7B4F6AC111}" type="presParOf" srcId="{0D4DB6E8-006A-472A-A4AE-1E8A509E2400}" destId="{E6C4B78B-CDEE-4A0B-9571-41F9D9BCA248}" srcOrd="2" destOrd="0" presId="urn:microsoft.com/office/officeart/2005/8/layout/vList2"/>
    <dgm:cxn modelId="{7A0FD7FD-24E4-461E-850F-DE56002E6AA7}" type="presParOf" srcId="{0D4DB6E8-006A-472A-A4AE-1E8A509E2400}" destId="{66F8AD93-50FD-45CB-A83D-5289CAA44C11}" srcOrd="3" destOrd="0" presId="urn:microsoft.com/office/officeart/2005/8/layout/vList2"/>
    <dgm:cxn modelId="{6BF215EB-7BBB-40A0-9B39-388D58535B30}" type="presParOf" srcId="{0D4DB6E8-006A-472A-A4AE-1E8A509E2400}" destId="{B6638B4A-D0E3-4FD2-AB23-E342F1031571}" srcOrd="4" destOrd="0" presId="urn:microsoft.com/office/officeart/2005/8/layout/vList2"/>
    <dgm:cxn modelId="{1854A2AC-5C5B-41D0-96B8-11F89CDFAB4A}" type="presParOf" srcId="{0D4DB6E8-006A-472A-A4AE-1E8A509E2400}" destId="{D1BCB129-C804-40C4-97A7-62D2AE82F358}" srcOrd="5" destOrd="0" presId="urn:microsoft.com/office/officeart/2005/8/layout/vList2"/>
    <dgm:cxn modelId="{F11F2783-1EA4-4E72-856C-0FC79CC5F058}" type="presParOf" srcId="{0D4DB6E8-006A-472A-A4AE-1E8A509E2400}" destId="{557DA1EA-EA69-417C-A766-DB1A94F6419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C623848-ED77-4DE9-A50A-E1FDFFF8A8E8}" type="doc">
      <dgm:prSet loTypeId="urn:microsoft.com/office/officeart/2005/8/layout/vProcess5" loCatId="process" qsTypeId="urn:microsoft.com/office/officeart/2005/8/quickstyle/simple1" qsCatId="simple" csTypeId="urn:microsoft.com/office/officeart/2005/8/colors/colorful3" csCatId="colorful"/>
      <dgm:spPr/>
      <dgm:t>
        <a:bodyPr/>
        <a:lstStyle/>
        <a:p>
          <a:endParaRPr lang="LID4096"/>
        </a:p>
      </dgm:t>
    </dgm:pt>
    <dgm:pt modelId="{A4563210-A4D3-47D5-8E41-68DA14E9734B}">
      <dgm:prSet/>
      <dgm:spPr/>
      <dgm:t>
        <a:bodyPr/>
        <a:lstStyle/>
        <a:p>
          <a:r>
            <a:rPr lang="pl-PL"/>
            <a:t>Możliwa zmiana tylko na skalę podatkową za 2022 r.,</a:t>
          </a:r>
          <a:endParaRPr lang="en-150"/>
        </a:p>
      </dgm:t>
    </dgm:pt>
    <dgm:pt modelId="{F2A623E7-5E14-46FA-BD77-EDDDC0218B24}" type="parTrans" cxnId="{74AF15F1-17F1-4A16-A2E5-D1DD288E1E18}">
      <dgm:prSet/>
      <dgm:spPr/>
      <dgm:t>
        <a:bodyPr/>
        <a:lstStyle/>
        <a:p>
          <a:endParaRPr lang="LID4096"/>
        </a:p>
      </dgm:t>
    </dgm:pt>
    <dgm:pt modelId="{8BF3976E-3AB2-4A92-8763-161FE4F533D1}" type="sibTrans" cxnId="{74AF15F1-17F1-4A16-A2E5-D1DD288E1E18}">
      <dgm:prSet/>
      <dgm:spPr/>
      <dgm:t>
        <a:bodyPr/>
        <a:lstStyle/>
        <a:p>
          <a:endParaRPr lang="LID4096"/>
        </a:p>
      </dgm:t>
    </dgm:pt>
    <dgm:pt modelId="{5CD7237C-42F3-4DFA-AFAB-2ADF6F0BCB31}">
      <dgm:prSet/>
      <dgm:spPr/>
      <dgm:t>
        <a:bodyPr/>
        <a:lstStyle/>
        <a:p>
          <a:r>
            <a:rPr lang="pl-PL"/>
            <a:t>Zmiany można dokonać tylko w zeznaniu rocznym składanym w okresie 15.02.2023 r. – 02.05.2023 r.</a:t>
          </a:r>
          <a:endParaRPr lang="en-150"/>
        </a:p>
      </dgm:t>
    </dgm:pt>
    <dgm:pt modelId="{B4760A2B-6860-47CF-BABB-FC69C3682F7D}" type="parTrans" cxnId="{2BDB0219-3736-45DB-B87D-503E5DC35576}">
      <dgm:prSet/>
      <dgm:spPr/>
      <dgm:t>
        <a:bodyPr/>
        <a:lstStyle/>
        <a:p>
          <a:endParaRPr lang="LID4096"/>
        </a:p>
      </dgm:t>
    </dgm:pt>
    <dgm:pt modelId="{1EE8FE8D-DBC7-42C9-AA18-E267A2FC8636}" type="sibTrans" cxnId="{2BDB0219-3736-45DB-B87D-503E5DC35576}">
      <dgm:prSet/>
      <dgm:spPr/>
      <dgm:t>
        <a:bodyPr/>
        <a:lstStyle/>
        <a:p>
          <a:endParaRPr lang="LID4096"/>
        </a:p>
      </dgm:t>
    </dgm:pt>
    <dgm:pt modelId="{204B43F5-3C1D-4B66-87DC-C7D489467E68}">
      <dgm:prSet/>
      <dgm:spPr/>
      <dgm:t>
        <a:bodyPr/>
        <a:lstStyle/>
        <a:p>
          <a:r>
            <a:rPr lang="pl-PL"/>
            <a:t>Należy zadeklarować zmianę poprzez złożenie PIT-36 zamiast PIT-36L za 2022 r. (aktualnie brak regulacji co do szczegółów)</a:t>
          </a:r>
          <a:endParaRPr lang="en-150"/>
        </a:p>
      </dgm:t>
    </dgm:pt>
    <dgm:pt modelId="{E6808093-C5FF-4CC5-88E4-FD1E0F9EE8B9}" type="parTrans" cxnId="{F8B5FAD3-C889-4376-9BED-FABB55180F75}">
      <dgm:prSet/>
      <dgm:spPr/>
      <dgm:t>
        <a:bodyPr/>
        <a:lstStyle/>
        <a:p>
          <a:endParaRPr lang="LID4096"/>
        </a:p>
      </dgm:t>
    </dgm:pt>
    <dgm:pt modelId="{7DC2D8C4-5ECE-4276-A992-6514F7E87C2E}" type="sibTrans" cxnId="{F8B5FAD3-C889-4376-9BED-FABB55180F75}">
      <dgm:prSet/>
      <dgm:spPr/>
      <dgm:t>
        <a:bodyPr/>
        <a:lstStyle/>
        <a:p>
          <a:endParaRPr lang="LID4096"/>
        </a:p>
      </dgm:t>
    </dgm:pt>
    <dgm:pt modelId="{369F04A6-F59B-466F-ACFC-B451FA85CD7B}">
      <dgm:prSet/>
      <dgm:spPr/>
      <dgm:t>
        <a:bodyPr/>
        <a:lstStyle/>
        <a:p>
          <a:r>
            <a:rPr lang="pl-PL"/>
            <a:t>UWAGA na 2023 r. pozostaje podatek liniowy, w celu zmiany – konieczność dodatkowego zgłoszenia do 20.02.2023 r.</a:t>
          </a:r>
          <a:endParaRPr lang="en-150"/>
        </a:p>
      </dgm:t>
    </dgm:pt>
    <dgm:pt modelId="{1F4D96BB-51CB-42E4-B35B-90E793CE7B41}" type="parTrans" cxnId="{82E34355-E1DE-4334-8206-021D730682B4}">
      <dgm:prSet/>
      <dgm:spPr/>
      <dgm:t>
        <a:bodyPr/>
        <a:lstStyle/>
        <a:p>
          <a:endParaRPr lang="LID4096"/>
        </a:p>
      </dgm:t>
    </dgm:pt>
    <dgm:pt modelId="{55466533-2184-4A86-95A9-D4B8C7CBED63}" type="sibTrans" cxnId="{82E34355-E1DE-4334-8206-021D730682B4}">
      <dgm:prSet/>
      <dgm:spPr/>
      <dgm:t>
        <a:bodyPr/>
        <a:lstStyle/>
        <a:p>
          <a:endParaRPr lang="LID4096"/>
        </a:p>
      </dgm:t>
    </dgm:pt>
    <dgm:pt modelId="{B4E13815-F3C2-4543-BF9F-23B2EE32D2BB}">
      <dgm:prSet/>
      <dgm:spPr/>
      <dgm:t>
        <a:bodyPr/>
        <a:lstStyle/>
        <a:p>
          <a:r>
            <a:rPr lang="pl-PL"/>
            <a:t>Konieczność dopłacenia składki na ubezpieczenie zdrowotne (9% od dochodu zamiast 4,9% od dochodu)</a:t>
          </a:r>
          <a:endParaRPr lang="en-150"/>
        </a:p>
      </dgm:t>
    </dgm:pt>
    <dgm:pt modelId="{2933F36E-C733-42A0-B1C0-88A7167A0C06}" type="parTrans" cxnId="{94D2AC74-B552-4231-955B-86819F71071F}">
      <dgm:prSet/>
      <dgm:spPr/>
      <dgm:t>
        <a:bodyPr/>
        <a:lstStyle/>
        <a:p>
          <a:endParaRPr lang="LID4096"/>
        </a:p>
      </dgm:t>
    </dgm:pt>
    <dgm:pt modelId="{82233852-1810-4F5F-B13E-DECD0B85BF65}" type="sibTrans" cxnId="{94D2AC74-B552-4231-955B-86819F71071F}">
      <dgm:prSet/>
      <dgm:spPr/>
      <dgm:t>
        <a:bodyPr/>
        <a:lstStyle/>
        <a:p>
          <a:endParaRPr lang="LID4096"/>
        </a:p>
      </dgm:t>
    </dgm:pt>
    <dgm:pt modelId="{A6178D12-ADBD-47AB-A9D0-67F996224CE2}" type="pres">
      <dgm:prSet presAssocID="{3C623848-ED77-4DE9-A50A-E1FDFFF8A8E8}" presName="outerComposite" presStyleCnt="0">
        <dgm:presLayoutVars>
          <dgm:chMax val="5"/>
          <dgm:dir/>
          <dgm:resizeHandles val="exact"/>
        </dgm:presLayoutVars>
      </dgm:prSet>
      <dgm:spPr/>
    </dgm:pt>
    <dgm:pt modelId="{72104BDC-C736-4415-A345-D214A620B24F}" type="pres">
      <dgm:prSet presAssocID="{3C623848-ED77-4DE9-A50A-E1FDFFF8A8E8}" presName="dummyMaxCanvas" presStyleCnt="0">
        <dgm:presLayoutVars/>
      </dgm:prSet>
      <dgm:spPr/>
    </dgm:pt>
    <dgm:pt modelId="{0A81E0B8-3D68-4E16-B137-736E257EDC56}" type="pres">
      <dgm:prSet presAssocID="{3C623848-ED77-4DE9-A50A-E1FDFFF8A8E8}" presName="FiveNodes_1" presStyleLbl="node1" presStyleIdx="0" presStyleCnt="5">
        <dgm:presLayoutVars>
          <dgm:bulletEnabled val="1"/>
        </dgm:presLayoutVars>
      </dgm:prSet>
      <dgm:spPr/>
    </dgm:pt>
    <dgm:pt modelId="{A64F183B-1543-47B8-A25E-AADF5086597A}" type="pres">
      <dgm:prSet presAssocID="{3C623848-ED77-4DE9-A50A-E1FDFFF8A8E8}" presName="FiveNodes_2" presStyleLbl="node1" presStyleIdx="1" presStyleCnt="5">
        <dgm:presLayoutVars>
          <dgm:bulletEnabled val="1"/>
        </dgm:presLayoutVars>
      </dgm:prSet>
      <dgm:spPr/>
    </dgm:pt>
    <dgm:pt modelId="{85F73E83-B88C-40C8-A4DC-1104824343CA}" type="pres">
      <dgm:prSet presAssocID="{3C623848-ED77-4DE9-A50A-E1FDFFF8A8E8}" presName="FiveNodes_3" presStyleLbl="node1" presStyleIdx="2" presStyleCnt="5">
        <dgm:presLayoutVars>
          <dgm:bulletEnabled val="1"/>
        </dgm:presLayoutVars>
      </dgm:prSet>
      <dgm:spPr/>
    </dgm:pt>
    <dgm:pt modelId="{5D6A34D0-1D13-4886-B11B-CE6DE4CC3885}" type="pres">
      <dgm:prSet presAssocID="{3C623848-ED77-4DE9-A50A-E1FDFFF8A8E8}" presName="FiveNodes_4" presStyleLbl="node1" presStyleIdx="3" presStyleCnt="5">
        <dgm:presLayoutVars>
          <dgm:bulletEnabled val="1"/>
        </dgm:presLayoutVars>
      </dgm:prSet>
      <dgm:spPr/>
    </dgm:pt>
    <dgm:pt modelId="{C11957B1-A267-4828-8C8A-344C1A7D3FC0}" type="pres">
      <dgm:prSet presAssocID="{3C623848-ED77-4DE9-A50A-E1FDFFF8A8E8}" presName="FiveNodes_5" presStyleLbl="node1" presStyleIdx="4" presStyleCnt="5">
        <dgm:presLayoutVars>
          <dgm:bulletEnabled val="1"/>
        </dgm:presLayoutVars>
      </dgm:prSet>
      <dgm:spPr/>
    </dgm:pt>
    <dgm:pt modelId="{9DC027C5-BF41-428E-887A-F747231AE800}" type="pres">
      <dgm:prSet presAssocID="{3C623848-ED77-4DE9-A50A-E1FDFFF8A8E8}" presName="FiveConn_1-2" presStyleLbl="fgAccFollowNode1" presStyleIdx="0" presStyleCnt="4">
        <dgm:presLayoutVars>
          <dgm:bulletEnabled val="1"/>
        </dgm:presLayoutVars>
      </dgm:prSet>
      <dgm:spPr/>
    </dgm:pt>
    <dgm:pt modelId="{28E103B5-B90F-4E7C-8C39-0A1E77A3B063}" type="pres">
      <dgm:prSet presAssocID="{3C623848-ED77-4DE9-A50A-E1FDFFF8A8E8}" presName="FiveConn_2-3" presStyleLbl="fgAccFollowNode1" presStyleIdx="1" presStyleCnt="4">
        <dgm:presLayoutVars>
          <dgm:bulletEnabled val="1"/>
        </dgm:presLayoutVars>
      </dgm:prSet>
      <dgm:spPr/>
    </dgm:pt>
    <dgm:pt modelId="{6ADFE665-1BB3-47AA-AF13-F916ED3CD611}" type="pres">
      <dgm:prSet presAssocID="{3C623848-ED77-4DE9-A50A-E1FDFFF8A8E8}" presName="FiveConn_3-4" presStyleLbl="fgAccFollowNode1" presStyleIdx="2" presStyleCnt="4">
        <dgm:presLayoutVars>
          <dgm:bulletEnabled val="1"/>
        </dgm:presLayoutVars>
      </dgm:prSet>
      <dgm:spPr/>
    </dgm:pt>
    <dgm:pt modelId="{380DC408-DA24-467C-B5A3-883BC64EB34A}" type="pres">
      <dgm:prSet presAssocID="{3C623848-ED77-4DE9-A50A-E1FDFFF8A8E8}" presName="FiveConn_4-5" presStyleLbl="fgAccFollowNode1" presStyleIdx="3" presStyleCnt="4">
        <dgm:presLayoutVars>
          <dgm:bulletEnabled val="1"/>
        </dgm:presLayoutVars>
      </dgm:prSet>
      <dgm:spPr/>
    </dgm:pt>
    <dgm:pt modelId="{F17681D6-2590-4E35-BDB2-B8FFF3E1D193}" type="pres">
      <dgm:prSet presAssocID="{3C623848-ED77-4DE9-A50A-E1FDFFF8A8E8}" presName="FiveNodes_1_text" presStyleLbl="node1" presStyleIdx="4" presStyleCnt="5">
        <dgm:presLayoutVars>
          <dgm:bulletEnabled val="1"/>
        </dgm:presLayoutVars>
      </dgm:prSet>
      <dgm:spPr/>
    </dgm:pt>
    <dgm:pt modelId="{B3907DEC-B187-470A-B7A5-1A353E47DE59}" type="pres">
      <dgm:prSet presAssocID="{3C623848-ED77-4DE9-A50A-E1FDFFF8A8E8}" presName="FiveNodes_2_text" presStyleLbl="node1" presStyleIdx="4" presStyleCnt="5">
        <dgm:presLayoutVars>
          <dgm:bulletEnabled val="1"/>
        </dgm:presLayoutVars>
      </dgm:prSet>
      <dgm:spPr/>
    </dgm:pt>
    <dgm:pt modelId="{082C359C-9683-4D4B-940E-336F62993F3A}" type="pres">
      <dgm:prSet presAssocID="{3C623848-ED77-4DE9-A50A-E1FDFFF8A8E8}" presName="FiveNodes_3_text" presStyleLbl="node1" presStyleIdx="4" presStyleCnt="5">
        <dgm:presLayoutVars>
          <dgm:bulletEnabled val="1"/>
        </dgm:presLayoutVars>
      </dgm:prSet>
      <dgm:spPr/>
    </dgm:pt>
    <dgm:pt modelId="{5B8A51F4-7382-4C22-931E-5E31ED146CF5}" type="pres">
      <dgm:prSet presAssocID="{3C623848-ED77-4DE9-A50A-E1FDFFF8A8E8}" presName="FiveNodes_4_text" presStyleLbl="node1" presStyleIdx="4" presStyleCnt="5">
        <dgm:presLayoutVars>
          <dgm:bulletEnabled val="1"/>
        </dgm:presLayoutVars>
      </dgm:prSet>
      <dgm:spPr/>
    </dgm:pt>
    <dgm:pt modelId="{CE159A5C-C8BF-4217-A813-C3973E9C99D9}" type="pres">
      <dgm:prSet presAssocID="{3C623848-ED77-4DE9-A50A-E1FDFFF8A8E8}" presName="FiveNodes_5_text" presStyleLbl="node1" presStyleIdx="4" presStyleCnt="5">
        <dgm:presLayoutVars>
          <dgm:bulletEnabled val="1"/>
        </dgm:presLayoutVars>
      </dgm:prSet>
      <dgm:spPr/>
    </dgm:pt>
  </dgm:ptLst>
  <dgm:cxnLst>
    <dgm:cxn modelId="{2BDB0219-3736-45DB-B87D-503E5DC35576}" srcId="{3C623848-ED77-4DE9-A50A-E1FDFFF8A8E8}" destId="{5CD7237C-42F3-4DFA-AFAB-2ADF6F0BCB31}" srcOrd="1" destOrd="0" parTransId="{B4760A2B-6860-47CF-BABB-FC69C3682F7D}" sibTransId="{1EE8FE8D-DBC7-42C9-AA18-E267A2FC8636}"/>
    <dgm:cxn modelId="{BFDFCF2B-31A5-467B-A96D-820670AD1016}" type="presOf" srcId="{204B43F5-3C1D-4B66-87DC-C7D489467E68}" destId="{082C359C-9683-4D4B-940E-336F62993F3A}" srcOrd="1" destOrd="0" presId="urn:microsoft.com/office/officeart/2005/8/layout/vProcess5"/>
    <dgm:cxn modelId="{5FF64230-4837-4768-ADC8-D090CC0135CD}" type="presOf" srcId="{A4563210-A4D3-47D5-8E41-68DA14E9734B}" destId="{F17681D6-2590-4E35-BDB2-B8FFF3E1D193}" srcOrd="1" destOrd="0" presId="urn:microsoft.com/office/officeart/2005/8/layout/vProcess5"/>
    <dgm:cxn modelId="{8688CD32-B0B1-4FB7-8E59-69A64B35A767}" type="presOf" srcId="{5CD7237C-42F3-4DFA-AFAB-2ADF6F0BCB31}" destId="{A64F183B-1543-47B8-A25E-AADF5086597A}" srcOrd="0" destOrd="0" presId="urn:microsoft.com/office/officeart/2005/8/layout/vProcess5"/>
    <dgm:cxn modelId="{5B2B505D-4B31-4454-92AD-EE31E2E97B39}" type="presOf" srcId="{A4563210-A4D3-47D5-8E41-68DA14E9734B}" destId="{0A81E0B8-3D68-4E16-B137-736E257EDC56}" srcOrd="0" destOrd="0" presId="urn:microsoft.com/office/officeart/2005/8/layout/vProcess5"/>
    <dgm:cxn modelId="{AE5DA34D-DCD1-4073-8B66-D29F0DA886D1}" type="presOf" srcId="{204B43F5-3C1D-4B66-87DC-C7D489467E68}" destId="{85F73E83-B88C-40C8-A4DC-1104824343CA}" srcOrd="0" destOrd="0" presId="urn:microsoft.com/office/officeart/2005/8/layout/vProcess5"/>
    <dgm:cxn modelId="{8DD05872-74D2-4260-AAD1-8FFBFAF17021}" type="presOf" srcId="{7DC2D8C4-5ECE-4276-A992-6514F7E87C2E}" destId="{6ADFE665-1BB3-47AA-AF13-F916ED3CD611}" srcOrd="0" destOrd="0" presId="urn:microsoft.com/office/officeart/2005/8/layout/vProcess5"/>
    <dgm:cxn modelId="{94D2AC74-B552-4231-955B-86819F71071F}" srcId="{3C623848-ED77-4DE9-A50A-E1FDFFF8A8E8}" destId="{B4E13815-F3C2-4543-BF9F-23B2EE32D2BB}" srcOrd="4" destOrd="0" parTransId="{2933F36E-C733-42A0-B1C0-88A7167A0C06}" sibTransId="{82233852-1810-4F5F-B13E-DECD0B85BF65}"/>
    <dgm:cxn modelId="{82E34355-E1DE-4334-8206-021D730682B4}" srcId="{3C623848-ED77-4DE9-A50A-E1FDFFF8A8E8}" destId="{369F04A6-F59B-466F-ACFC-B451FA85CD7B}" srcOrd="3" destOrd="0" parTransId="{1F4D96BB-51CB-42E4-B35B-90E793CE7B41}" sibTransId="{55466533-2184-4A86-95A9-D4B8C7CBED63}"/>
    <dgm:cxn modelId="{7EFE487F-1D54-46BE-BD40-534EB8E222F4}" type="presOf" srcId="{1EE8FE8D-DBC7-42C9-AA18-E267A2FC8636}" destId="{28E103B5-B90F-4E7C-8C39-0A1E77A3B063}" srcOrd="0" destOrd="0" presId="urn:microsoft.com/office/officeart/2005/8/layout/vProcess5"/>
    <dgm:cxn modelId="{41D6B480-6EED-45BE-BCFE-C94861717C80}" type="presOf" srcId="{B4E13815-F3C2-4543-BF9F-23B2EE32D2BB}" destId="{CE159A5C-C8BF-4217-A813-C3973E9C99D9}" srcOrd="1" destOrd="0" presId="urn:microsoft.com/office/officeart/2005/8/layout/vProcess5"/>
    <dgm:cxn modelId="{5A04648A-B8F0-43E0-91F9-FC8816923D14}" type="presOf" srcId="{369F04A6-F59B-466F-ACFC-B451FA85CD7B}" destId="{5B8A51F4-7382-4C22-931E-5E31ED146CF5}" srcOrd="1" destOrd="0" presId="urn:microsoft.com/office/officeart/2005/8/layout/vProcess5"/>
    <dgm:cxn modelId="{7821DC8F-6EE0-4FC2-8ACD-AB7AFC5012C3}" type="presOf" srcId="{5CD7237C-42F3-4DFA-AFAB-2ADF6F0BCB31}" destId="{B3907DEC-B187-470A-B7A5-1A353E47DE59}" srcOrd="1" destOrd="0" presId="urn:microsoft.com/office/officeart/2005/8/layout/vProcess5"/>
    <dgm:cxn modelId="{85614A99-6428-4397-8BB6-1873290FB541}" type="presOf" srcId="{369F04A6-F59B-466F-ACFC-B451FA85CD7B}" destId="{5D6A34D0-1D13-4886-B11B-CE6DE4CC3885}" srcOrd="0" destOrd="0" presId="urn:microsoft.com/office/officeart/2005/8/layout/vProcess5"/>
    <dgm:cxn modelId="{511B03B2-CC09-46D5-80D2-50B444AC7454}" type="presOf" srcId="{55466533-2184-4A86-95A9-D4B8C7CBED63}" destId="{380DC408-DA24-467C-B5A3-883BC64EB34A}" srcOrd="0" destOrd="0" presId="urn:microsoft.com/office/officeart/2005/8/layout/vProcess5"/>
    <dgm:cxn modelId="{8AA9D1C1-9F2D-4534-A999-81E1BB6D2DC7}" type="presOf" srcId="{B4E13815-F3C2-4543-BF9F-23B2EE32D2BB}" destId="{C11957B1-A267-4828-8C8A-344C1A7D3FC0}" srcOrd="0" destOrd="0" presId="urn:microsoft.com/office/officeart/2005/8/layout/vProcess5"/>
    <dgm:cxn modelId="{06C110C6-A88A-4CD8-99A4-B8B237DCFB3D}" type="presOf" srcId="{3C623848-ED77-4DE9-A50A-E1FDFFF8A8E8}" destId="{A6178D12-ADBD-47AB-A9D0-67F996224CE2}" srcOrd="0" destOrd="0" presId="urn:microsoft.com/office/officeart/2005/8/layout/vProcess5"/>
    <dgm:cxn modelId="{62343CD2-56B4-4191-AD78-92CFF5572257}" type="presOf" srcId="{8BF3976E-3AB2-4A92-8763-161FE4F533D1}" destId="{9DC027C5-BF41-428E-887A-F747231AE800}" srcOrd="0" destOrd="0" presId="urn:microsoft.com/office/officeart/2005/8/layout/vProcess5"/>
    <dgm:cxn modelId="{F8B5FAD3-C889-4376-9BED-FABB55180F75}" srcId="{3C623848-ED77-4DE9-A50A-E1FDFFF8A8E8}" destId="{204B43F5-3C1D-4B66-87DC-C7D489467E68}" srcOrd="2" destOrd="0" parTransId="{E6808093-C5FF-4CC5-88E4-FD1E0F9EE8B9}" sibTransId="{7DC2D8C4-5ECE-4276-A992-6514F7E87C2E}"/>
    <dgm:cxn modelId="{74AF15F1-17F1-4A16-A2E5-D1DD288E1E18}" srcId="{3C623848-ED77-4DE9-A50A-E1FDFFF8A8E8}" destId="{A4563210-A4D3-47D5-8E41-68DA14E9734B}" srcOrd="0" destOrd="0" parTransId="{F2A623E7-5E14-46FA-BD77-EDDDC0218B24}" sibTransId="{8BF3976E-3AB2-4A92-8763-161FE4F533D1}"/>
    <dgm:cxn modelId="{0E0EE53F-45AC-4C89-A2AB-32EA2EEB017F}" type="presParOf" srcId="{A6178D12-ADBD-47AB-A9D0-67F996224CE2}" destId="{72104BDC-C736-4415-A345-D214A620B24F}" srcOrd="0" destOrd="0" presId="urn:microsoft.com/office/officeart/2005/8/layout/vProcess5"/>
    <dgm:cxn modelId="{46D1A6D9-374D-465F-A43E-24F6581F07FE}" type="presParOf" srcId="{A6178D12-ADBD-47AB-A9D0-67F996224CE2}" destId="{0A81E0B8-3D68-4E16-B137-736E257EDC56}" srcOrd="1" destOrd="0" presId="urn:microsoft.com/office/officeart/2005/8/layout/vProcess5"/>
    <dgm:cxn modelId="{2377E575-E14C-436B-955B-542109FAC29C}" type="presParOf" srcId="{A6178D12-ADBD-47AB-A9D0-67F996224CE2}" destId="{A64F183B-1543-47B8-A25E-AADF5086597A}" srcOrd="2" destOrd="0" presId="urn:microsoft.com/office/officeart/2005/8/layout/vProcess5"/>
    <dgm:cxn modelId="{E7E70F15-99F9-4E2F-AF91-3D24693196E8}" type="presParOf" srcId="{A6178D12-ADBD-47AB-A9D0-67F996224CE2}" destId="{85F73E83-B88C-40C8-A4DC-1104824343CA}" srcOrd="3" destOrd="0" presId="urn:microsoft.com/office/officeart/2005/8/layout/vProcess5"/>
    <dgm:cxn modelId="{9CA75913-576A-4D59-A50F-27F6C19D8AA1}" type="presParOf" srcId="{A6178D12-ADBD-47AB-A9D0-67F996224CE2}" destId="{5D6A34D0-1D13-4886-B11B-CE6DE4CC3885}" srcOrd="4" destOrd="0" presId="urn:microsoft.com/office/officeart/2005/8/layout/vProcess5"/>
    <dgm:cxn modelId="{55E4F8B3-7676-49D6-BC39-8E4C8F8404FF}" type="presParOf" srcId="{A6178D12-ADBD-47AB-A9D0-67F996224CE2}" destId="{C11957B1-A267-4828-8C8A-344C1A7D3FC0}" srcOrd="5" destOrd="0" presId="urn:microsoft.com/office/officeart/2005/8/layout/vProcess5"/>
    <dgm:cxn modelId="{569E3D48-B702-42A4-A409-AB2E74B4A849}" type="presParOf" srcId="{A6178D12-ADBD-47AB-A9D0-67F996224CE2}" destId="{9DC027C5-BF41-428E-887A-F747231AE800}" srcOrd="6" destOrd="0" presId="urn:microsoft.com/office/officeart/2005/8/layout/vProcess5"/>
    <dgm:cxn modelId="{72E3DADA-5C88-41FA-8ACE-4E9475D003BC}" type="presParOf" srcId="{A6178D12-ADBD-47AB-A9D0-67F996224CE2}" destId="{28E103B5-B90F-4E7C-8C39-0A1E77A3B063}" srcOrd="7" destOrd="0" presId="urn:microsoft.com/office/officeart/2005/8/layout/vProcess5"/>
    <dgm:cxn modelId="{BC930DF9-B3AC-4A9B-9872-D837414ADA48}" type="presParOf" srcId="{A6178D12-ADBD-47AB-A9D0-67F996224CE2}" destId="{6ADFE665-1BB3-47AA-AF13-F916ED3CD611}" srcOrd="8" destOrd="0" presId="urn:microsoft.com/office/officeart/2005/8/layout/vProcess5"/>
    <dgm:cxn modelId="{F26DE802-E9B2-4D56-A5A1-C0AD9FCF41DB}" type="presParOf" srcId="{A6178D12-ADBD-47AB-A9D0-67F996224CE2}" destId="{380DC408-DA24-467C-B5A3-883BC64EB34A}" srcOrd="9" destOrd="0" presId="urn:microsoft.com/office/officeart/2005/8/layout/vProcess5"/>
    <dgm:cxn modelId="{377EE4C5-B95A-4FF1-8C28-43DECF5FD3FB}" type="presParOf" srcId="{A6178D12-ADBD-47AB-A9D0-67F996224CE2}" destId="{F17681D6-2590-4E35-BDB2-B8FFF3E1D193}" srcOrd="10" destOrd="0" presId="urn:microsoft.com/office/officeart/2005/8/layout/vProcess5"/>
    <dgm:cxn modelId="{EF7C1F75-5E83-4934-AA50-DBCFB7CDCFA8}" type="presParOf" srcId="{A6178D12-ADBD-47AB-A9D0-67F996224CE2}" destId="{B3907DEC-B187-470A-B7A5-1A353E47DE59}" srcOrd="11" destOrd="0" presId="urn:microsoft.com/office/officeart/2005/8/layout/vProcess5"/>
    <dgm:cxn modelId="{83128D02-9D54-4D5E-B8B6-218C86E6F050}" type="presParOf" srcId="{A6178D12-ADBD-47AB-A9D0-67F996224CE2}" destId="{082C359C-9683-4D4B-940E-336F62993F3A}" srcOrd="12" destOrd="0" presId="urn:microsoft.com/office/officeart/2005/8/layout/vProcess5"/>
    <dgm:cxn modelId="{163D76E5-E3B1-490C-885E-965D6EE2E171}" type="presParOf" srcId="{A6178D12-ADBD-47AB-A9D0-67F996224CE2}" destId="{5B8A51F4-7382-4C22-931E-5E31ED146CF5}" srcOrd="13" destOrd="0" presId="urn:microsoft.com/office/officeart/2005/8/layout/vProcess5"/>
    <dgm:cxn modelId="{1D5563B3-E802-45B9-99E0-342A5F31EDD2}" type="presParOf" srcId="{A6178D12-ADBD-47AB-A9D0-67F996224CE2}" destId="{CE159A5C-C8BF-4217-A813-C3973E9C99D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FE1F30-1793-41BD-A8EE-CD12A4016CC8}"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LID4096"/>
        </a:p>
      </dgm:t>
    </dgm:pt>
    <dgm:pt modelId="{6266F824-A24D-468F-9080-9FE247DF48FB}">
      <dgm:prSet/>
      <dgm:spPr/>
      <dgm:t>
        <a:bodyPr/>
        <a:lstStyle/>
        <a:p>
          <a:r>
            <a:rPr lang="pl-PL" dirty="0"/>
            <a:t>Możliwa zmiana na skalę podatkową za cały 2022 r.,</a:t>
          </a:r>
          <a:endParaRPr lang="en-150" dirty="0"/>
        </a:p>
      </dgm:t>
    </dgm:pt>
    <dgm:pt modelId="{F8D47919-BC89-449E-B167-506056F6F31C}" type="parTrans" cxnId="{51BA3000-5890-4777-993D-376671F50281}">
      <dgm:prSet/>
      <dgm:spPr/>
      <dgm:t>
        <a:bodyPr/>
        <a:lstStyle/>
        <a:p>
          <a:endParaRPr lang="LID4096"/>
        </a:p>
      </dgm:t>
    </dgm:pt>
    <dgm:pt modelId="{CCA87328-8402-42ED-AA7D-5FBC3EB4357D}" type="sibTrans" cxnId="{51BA3000-5890-4777-993D-376671F50281}">
      <dgm:prSet/>
      <dgm:spPr/>
      <dgm:t>
        <a:bodyPr/>
        <a:lstStyle/>
        <a:p>
          <a:endParaRPr lang="LID4096"/>
        </a:p>
      </dgm:t>
    </dgm:pt>
    <dgm:pt modelId="{2344E358-8106-4285-894B-02D44D50744C}">
      <dgm:prSet/>
      <dgm:spPr/>
      <dgm:t>
        <a:bodyPr/>
        <a:lstStyle/>
        <a:p>
          <a:r>
            <a:rPr lang="pl-PL"/>
            <a:t>Zmiany można dokonać tylko w zeznaniu rocznym składanym w okresie 15.02.2023 r. – 02.05.2023 r.</a:t>
          </a:r>
          <a:endParaRPr lang="en-150"/>
        </a:p>
      </dgm:t>
    </dgm:pt>
    <dgm:pt modelId="{4AD7A34A-3A0A-40F4-AD2B-239F9B71445C}" type="parTrans" cxnId="{27201800-FE0A-476C-ACA5-99C7E75F554A}">
      <dgm:prSet/>
      <dgm:spPr/>
      <dgm:t>
        <a:bodyPr/>
        <a:lstStyle/>
        <a:p>
          <a:endParaRPr lang="LID4096"/>
        </a:p>
      </dgm:t>
    </dgm:pt>
    <dgm:pt modelId="{813B3237-2E3E-49D7-932A-5D99A4C4D3DD}" type="sibTrans" cxnId="{27201800-FE0A-476C-ACA5-99C7E75F554A}">
      <dgm:prSet/>
      <dgm:spPr/>
      <dgm:t>
        <a:bodyPr/>
        <a:lstStyle/>
        <a:p>
          <a:endParaRPr lang="LID4096"/>
        </a:p>
      </dgm:t>
    </dgm:pt>
    <dgm:pt modelId="{EF8BF0C1-11E9-4C5B-8D24-6A89C341FF49}">
      <dgm:prSet/>
      <dgm:spPr/>
      <dgm:t>
        <a:bodyPr/>
        <a:lstStyle/>
        <a:p>
          <a:r>
            <a:rPr lang="pl-PL"/>
            <a:t>Należy zadeklarować zmianę poprzez złożenie PIT-36 zamiast PIT-28 za 2022 r. (aktualnie brak regulacji co do szczegółów)</a:t>
          </a:r>
          <a:endParaRPr lang="en-150"/>
        </a:p>
      </dgm:t>
    </dgm:pt>
    <dgm:pt modelId="{B9C1CA19-34C8-46EE-9C03-25C63ED15FE4}" type="parTrans" cxnId="{70EC0FE1-BD8E-43F8-96AB-256ECA4C61B0}">
      <dgm:prSet/>
      <dgm:spPr/>
      <dgm:t>
        <a:bodyPr/>
        <a:lstStyle/>
        <a:p>
          <a:endParaRPr lang="LID4096"/>
        </a:p>
      </dgm:t>
    </dgm:pt>
    <dgm:pt modelId="{B3185000-AD5D-45C8-AA2E-E6112B18249D}" type="sibTrans" cxnId="{70EC0FE1-BD8E-43F8-96AB-256ECA4C61B0}">
      <dgm:prSet/>
      <dgm:spPr/>
      <dgm:t>
        <a:bodyPr/>
        <a:lstStyle/>
        <a:p>
          <a:endParaRPr lang="LID4096"/>
        </a:p>
      </dgm:t>
    </dgm:pt>
    <dgm:pt modelId="{9C747366-6AA6-445E-BEC8-485C65F74CC5}">
      <dgm:prSet/>
      <dgm:spPr/>
      <dgm:t>
        <a:bodyPr/>
        <a:lstStyle/>
        <a:p>
          <a:r>
            <a:rPr lang="pl-PL"/>
            <a:t>UWAGA na 2023 r. pozostaje ryczałt, w celu zmiany – konieczność dodatkowego zgłoszenia do 20.02.2023 r.</a:t>
          </a:r>
          <a:endParaRPr lang="en-150"/>
        </a:p>
      </dgm:t>
    </dgm:pt>
    <dgm:pt modelId="{5BC51269-3C68-4CAB-A3DD-1FF3AB311BF1}" type="parTrans" cxnId="{180961C7-B9E4-48A5-A9C6-EA28AC0AB7C7}">
      <dgm:prSet/>
      <dgm:spPr/>
      <dgm:t>
        <a:bodyPr/>
        <a:lstStyle/>
        <a:p>
          <a:endParaRPr lang="LID4096"/>
        </a:p>
      </dgm:t>
    </dgm:pt>
    <dgm:pt modelId="{3299DF41-F11F-41C9-A5AE-65E3AEA28112}" type="sibTrans" cxnId="{180961C7-B9E4-48A5-A9C6-EA28AC0AB7C7}">
      <dgm:prSet/>
      <dgm:spPr/>
      <dgm:t>
        <a:bodyPr/>
        <a:lstStyle/>
        <a:p>
          <a:endParaRPr lang="LID4096"/>
        </a:p>
      </dgm:t>
    </dgm:pt>
    <dgm:pt modelId="{60C5EAEE-D371-449D-8623-27927C73E41B}">
      <dgm:prSet/>
      <dgm:spPr/>
      <dgm:t>
        <a:bodyPr/>
        <a:lstStyle/>
        <a:p>
          <a:r>
            <a:rPr lang="pl-PL"/>
            <a:t>Zmiana zasad płacenia składki na ubezpieczenie zdrowotne (9% od dochodu zamiast stałej kwoty)</a:t>
          </a:r>
          <a:endParaRPr lang="en-150"/>
        </a:p>
      </dgm:t>
    </dgm:pt>
    <dgm:pt modelId="{87E4FAF4-2E77-4A8D-AAC0-37FADF00D30D}" type="parTrans" cxnId="{22FA3EE6-666D-46FA-AC6B-C9DEFBD643C9}">
      <dgm:prSet/>
      <dgm:spPr/>
      <dgm:t>
        <a:bodyPr/>
        <a:lstStyle/>
        <a:p>
          <a:endParaRPr lang="LID4096"/>
        </a:p>
      </dgm:t>
    </dgm:pt>
    <dgm:pt modelId="{B08A80CA-6A54-4C47-BB50-2AA3544EB18E}" type="sibTrans" cxnId="{22FA3EE6-666D-46FA-AC6B-C9DEFBD643C9}">
      <dgm:prSet/>
      <dgm:spPr/>
      <dgm:t>
        <a:bodyPr/>
        <a:lstStyle/>
        <a:p>
          <a:endParaRPr lang="LID4096"/>
        </a:p>
      </dgm:t>
    </dgm:pt>
    <dgm:pt modelId="{C2E1EE29-DF9F-48AE-B045-3190DC2D6B86}" type="pres">
      <dgm:prSet presAssocID="{58FE1F30-1793-41BD-A8EE-CD12A4016CC8}" presName="outerComposite" presStyleCnt="0">
        <dgm:presLayoutVars>
          <dgm:chMax val="5"/>
          <dgm:dir/>
          <dgm:resizeHandles val="exact"/>
        </dgm:presLayoutVars>
      </dgm:prSet>
      <dgm:spPr/>
    </dgm:pt>
    <dgm:pt modelId="{4D68E0A4-33F0-4CAB-9EB0-30DCD2AAB072}" type="pres">
      <dgm:prSet presAssocID="{58FE1F30-1793-41BD-A8EE-CD12A4016CC8}" presName="dummyMaxCanvas" presStyleCnt="0">
        <dgm:presLayoutVars/>
      </dgm:prSet>
      <dgm:spPr/>
    </dgm:pt>
    <dgm:pt modelId="{525D77F8-96E2-4316-93B8-978CBC83623F}" type="pres">
      <dgm:prSet presAssocID="{58FE1F30-1793-41BD-A8EE-CD12A4016CC8}" presName="FiveNodes_1" presStyleLbl="node1" presStyleIdx="0" presStyleCnt="5">
        <dgm:presLayoutVars>
          <dgm:bulletEnabled val="1"/>
        </dgm:presLayoutVars>
      </dgm:prSet>
      <dgm:spPr/>
    </dgm:pt>
    <dgm:pt modelId="{44E49B0E-B963-408A-94B7-536B83A05DC1}" type="pres">
      <dgm:prSet presAssocID="{58FE1F30-1793-41BD-A8EE-CD12A4016CC8}" presName="FiveNodes_2" presStyleLbl="node1" presStyleIdx="1" presStyleCnt="5">
        <dgm:presLayoutVars>
          <dgm:bulletEnabled val="1"/>
        </dgm:presLayoutVars>
      </dgm:prSet>
      <dgm:spPr/>
    </dgm:pt>
    <dgm:pt modelId="{F6C0FC5B-F00E-489E-9E2C-1651A27CA994}" type="pres">
      <dgm:prSet presAssocID="{58FE1F30-1793-41BD-A8EE-CD12A4016CC8}" presName="FiveNodes_3" presStyleLbl="node1" presStyleIdx="2" presStyleCnt="5">
        <dgm:presLayoutVars>
          <dgm:bulletEnabled val="1"/>
        </dgm:presLayoutVars>
      </dgm:prSet>
      <dgm:spPr/>
    </dgm:pt>
    <dgm:pt modelId="{8BDF579E-28CA-4A0E-8F59-3CB7C3DE40CA}" type="pres">
      <dgm:prSet presAssocID="{58FE1F30-1793-41BD-A8EE-CD12A4016CC8}" presName="FiveNodes_4" presStyleLbl="node1" presStyleIdx="3" presStyleCnt="5">
        <dgm:presLayoutVars>
          <dgm:bulletEnabled val="1"/>
        </dgm:presLayoutVars>
      </dgm:prSet>
      <dgm:spPr/>
    </dgm:pt>
    <dgm:pt modelId="{858E2669-48B9-48CC-8B45-781094C0FB78}" type="pres">
      <dgm:prSet presAssocID="{58FE1F30-1793-41BD-A8EE-CD12A4016CC8}" presName="FiveNodes_5" presStyleLbl="node1" presStyleIdx="4" presStyleCnt="5">
        <dgm:presLayoutVars>
          <dgm:bulletEnabled val="1"/>
        </dgm:presLayoutVars>
      </dgm:prSet>
      <dgm:spPr/>
    </dgm:pt>
    <dgm:pt modelId="{CC5E34A3-5E29-4E2D-B289-DF2632954F16}" type="pres">
      <dgm:prSet presAssocID="{58FE1F30-1793-41BD-A8EE-CD12A4016CC8}" presName="FiveConn_1-2" presStyleLbl="fgAccFollowNode1" presStyleIdx="0" presStyleCnt="4">
        <dgm:presLayoutVars>
          <dgm:bulletEnabled val="1"/>
        </dgm:presLayoutVars>
      </dgm:prSet>
      <dgm:spPr/>
    </dgm:pt>
    <dgm:pt modelId="{DF87FFAF-8058-4B2A-9476-B38917DC6BC0}" type="pres">
      <dgm:prSet presAssocID="{58FE1F30-1793-41BD-A8EE-CD12A4016CC8}" presName="FiveConn_2-3" presStyleLbl="fgAccFollowNode1" presStyleIdx="1" presStyleCnt="4">
        <dgm:presLayoutVars>
          <dgm:bulletEnabled val="1"/>
        </dgm:presLayoutVars>
      </dgm:prSet>
      <dgm:spPr/>
    </dgm:pt>
    <dgm:pt modelId="{E36FE3B9-57BD-4D08-BBAA-6E270EA1A0E0}" type="pres">
      <dgm:prSet presAssocID="{58FE1F30-1793-41BD-A8EE-CD12A4016CC8}" presName="FiveConn_3-4" presStyleLbl="fgAccFollowNode1" presStyleIdx="2" presStyleCnt="4">
        <dgm:presLayoutVars>
          <dgm:bulletEnabled val="1"/>
        </dgm:presLayoutVars>
      </dgm:prSet>
      <dgm:spPr/>
    </dgm:pt>
    <dgm:pt modelId="{1E70F5EF-CDF8-4111-9917-037C48AF82B9}" type="pres">
      <dgm:prSet presAssocID="{58FE1F30-1793-41BD-A8EE-CD12A4016CC8}" presName="FiveConn_4-5" presStyleLbl="fgAccFollowNode1" presStyleIdx="3" presStyleCnt="4">
        <dgm:presLayoutVars>
          <dgm:bulletEnabled val="1"/>
        </dgm:presLayoutVars>
      </dgm:prSet>
      <dgm:spPr/>
    </dgm:pt>
    <dgm:pt modelId="{2A3C1F66-1AD3-46A0-83B8-F34F4684CD61}" type="pres">
      <dgm:prSet presAssocID="{58FE1F30-1793-41BD-A8EE-CD12A4016CC8}" presName="FiveNodes_1_text" presStyleLbl="node1" presStyleIdx="4" presStyleCnt="5">
        <dgm:presLayoutVars>
          <dgm:bulletEnabled val="1"/>
        </dgm:presLayoutVars>
      </dgm:prSet>
      <dgm:spPr/>
    </dgm:pt>
    <dgm:pt modelId="{341D66FB-FCD7-41F9-9322-15330B907F56}" type="pres">
      <dgm:prSet presAssocID="{58FE1F30-1793-41BD-A8EE-CD12A4016CC8}" presName="FiveNodes_2_text" presStyleLbl="node1" presStyleIdx="4" presStyleCnt="5">
        <dgm:presLayoutVars>
          <dgm:bulletEnabled val="1"/>
        </dgm:presLayoutVars>
      </dgm:prSet>
      <dgm:spPr/>
    </dgm:pt>
    <dgm:pt modelId="{2ECE20A3-A927-41B4-A252-EB820E2F5E70}" type="pres">
      <dgm:prSet presAssocID="{58FE1F30-1793-41BD-A8EE-CD12A4016CC8}" presName="FiveNodes_3_text" presStyleLbl="node1" presStyleIdx="4" presStyleCnt="5">
        <dgm:presLayoutVars>
          <dgm:bulletEnabled val="1"/>
        </dgm:presLayoutVars>
      </dgm:prSet>
      <dgm:spPr/>
    </dgm:pt>
    <dgm:pt modelId="{38F20B13-A9B5-4A11-AADE-369AFC5419FD}" type="pres">
      <dgm:prSet presAssocID="{58FE1F30-1793-41BD-A8EE-CD12A4016CC8}" presName="FiveNodes_4_text" presStyleLbl="node1" presStyleIdx="4" presStyleCnt="5">
        <dgm:presLayoutVars>
          <dgm:bulletEnabled val="1"/>
        </dgm:presLayoutVars>
      </dgm:prSet>
      <dgm:spPr/>
    </dgm:pt>
    <dgm:pt modelId="{AAD7E930-5C65-427D-B2E8-29FF07B8FA79}" type="pres">
      <dgm:prSet presAssocID="{58FE1F30-1793-41BD-A8EE-CD12A4016CC8}" presName="FiveNodes_5_text" presStyleLbl="node1" presStyleIdx="4" presStyleCnt="5">
        <dgm:presLayoutVars>
          <dgm:bulletEnabled val="1"/>
        </dgm:presLayoutVars>
      </dgm:prSet>
      <dgm:spPr/>
    </dgm:pt>
  </dgm:ptLst>
  <dgm:cxnLst>
    <dgm:cxn modelId="{27201800-FE0A-476C-ACA5-99C7E75F554A}" srcId="{58FE1F30-1793-41BD-A8EE-CD12A4016CC8}" destId="{2344E358-8106-4285-894B-02D44D50744C}" srcOrd="1" destOrd="0" parTransId="{4AD7A34A-3A0A-40F4-AD2B-239F9B71445C}" sibTransId="{813B3237-2E3E-49D7-932A-5D99A4C4D3DD}"/>
    <dgm:cxn modelId="{51BA3000-5890-4777-993D-376671F50281}" srcId="{58FE1F30-1793-41BD-A8EE-CD12A4016CC8}" destId="{6266F824-A24D-468F-9080-9FE247DF48FB}" srcOrd="0" destOrd="0" parTransId="{F8D47919-BC89-449E-B167-506056F6F31C}" sibTransId="{CCA87328-8402-42ED-AA7D-5FBC3EB4357D}"/>
    <dgm:cxn modelId="{988E3A18-175E-4804-AC0B-2E71717D5DD4}" type="presOf" srcId="{EF8BF0C1-11E9-4C5B-8D24-6A89C341FF49}" destId="{2ECE20A3-A927-41B4-A252-EB820E2F5E70}" srcOrd="1" destOrd="0" presId="urn:microsoft.com/office/officeart/2005/8/layout/vProcess5"/>
    <dgm:cxn modelId="{333BCB21-7BAD-4F36-AFC1-61E981ACE4D7}" type="presOf" srcId="{58FE1F30-1793-41BD-A8EE-CD12A4016CC8}" destId="{C2E1EE29-DF9F-48AE-B045-3190DC2D6B86}" srcOrd="0" destOrd="0" presId="urn:microsoft.com/office/officeart/2005/8/layout/vProcess5"/>
    <dgm:cxn modelId="{7F87C326-C187-4155-B626-47368B7032B6}" type="presOf" srcId="{9C747366-6AA6-445E-BEC8-485C65F74CC5}" destId="{8BDF579E-28CA-4A0E-8F59-3CB7C3DE40CA}" srcOrd="0" destOrd="0" presId="urn:microsoft.com/office/officeart/2005/8/layout/vProcess5"/>
    <dgm:cxn modelId="{8899F643-BE40-4EED-85AF-386FA97B9C6D}" type="presOf" srcId="{CCA87328-8402-42ED-AA7D-5FBC3EB4357D}" destId="{CC5E34A3-5E29-4E2D-B289-DF2632954F16}" srcOrd="0" destOrd="0" presId="urn:microsoft.com/office/officeart/2005/8/layout/vProcess5"/>
    <dgm:cxn modelId="{6E4B8966-534A-4B04-B8A4-6A825F1A35A5}" type="presOf" srcId="{6266F824-A24D-468F-9080-9FE247DF48FB}" destId="{2A3C1F66-1AD3-46A0-83B8-F34F4684CD61}" srcOrd="1" destOrd="0" presId="urn:microsoft.com/office/officeart/2005/8/layout/vProcess5"/>
    <dgm:cxn modelId="{048C164D-4A9F-4A0D-B584-45B0678ACBDB}" type="presOf" srcId="{6266F824-A24D-468F-9080-9FE247DF48FB}" destId="{525D77F8-96E2-4316-93B8-978CBC83623F}" srcOrd="0" destOrd="0" presId="urn:microsoft.com/office/officeart/2005/8/layout/vProcess5"/>
    <dgm:cxn modelId="{16E45974-481F-498B-A9D8-BEFD39191119}" type="presOf" srcId="{60C5EAEE-D371-449D-8623-27927C73E41B}" destId="{AAD7E930-5C65-427D-B2E8-29FF07B8FA79}" srcOrd="1" destOrd="0" presId="urn:microsoft.com/office/officeart/2005/8/layout/vProcess5"/>
    <dgm:cxn modelId="{EA6C4F84-31D0-484C-8B6F-2C34DF0353D7}" type="presOf" srcId="{2344E358-8106-4285-894B-02D44D50744C}" destId="{341D66FB-FCD7-41F9-9322-15330B907F56}" srcOrd="1" destOrd="0" presId="urn:microsoft.com/office/officeart/2005/8/layout/vProcess5"/>
    <dgm:cxn modelId="{83E96E9F-1F9A-4EBC-AF79-59D980225E6C}" type="presOf" srcId="{3299DF41-F11F-41C9-A5AE-65E3AEA28112}" destId="{1E70F5EF-CDF8-4111-9917-037C48AF82B9}" srcOrd="0" destOrd="0" presId="urn:microsoft.com/office/officeart/2005/8/layout/vProcess5"/>
    <dgm:cxn modelId="{7A845EAC-9436-4FAF-9695-DDD7CB9E12E2}" type="presOf" srcId="{2344E358-8106-4285-894B-02D44D50744C}" destId="{44E49B0E-B963-408A-94B7-536B83A05DC1}" srcOrd="0" destOrd="0" presId="urn:microsoft.com/office/officeart/2005/8/layout/vProcess5"/>
    <dgm:cxn modelId="{23E51DB3-798B-42CA-8258-B3B591F6D6AA}" type="presOf" srcId="{EF8BF0C1-11E9-4C5B-8D24-6A89C341FF49}" destId="{F6C0FC5B-F00E-489E-9E2C-1651A27CA994}" srcOrd="0" destOrd="0" presId="urn:microsoft.com/office/officeart/2005/8/layout/vProcess5"/>
    <dgm:cxn modelId="{180961C7-B9E4-48A5-A9C6-EA28AC0AB7C7}" srcId="{58FE1F30-1793-41BD-A8EE-CD12A4016CC8}" destId="{9C747366-6AA6-445E-BEC8-485C65F74CC5}" srcOrd="3" destOrd="0" parTransId="{5BC51269-3C68-4CAB-A3DD-1FF3AB311BF1}" sibTransId="{3299DF41-F11F-41C9-A5AE-65E3AEA28112}"/>
    <dgm:cxn modelId="{7CA1BACC-CE94-470F-ACE5-C0D169902F68}" type="presOf" srcId="{813B3237-2E3E-49D7-932A-5D99A4C4D3DD}" destId="{DF87FFAF-8058-4B2A-9476-B38917DC6BC0}" srcOrd="0" destOrd="0" presId="urn:microsoft.com/office/officeart/2005/8/layout/vProcess5"/>
    <dgm:cxn modelId="{D192DFD5-FD7B-48AE-9D24-6EDE161C7A16}" type="presOf" srcId="{B3185000-AD5D-45C8-AA2E-E6112B18249D}" destId="{E36FE3B9-57BD-4D08-BBAA-6E270EA1A0E0}" srcOrd="0" destOrd="0" presId="urn:microsoft.com/office/officeart/2005/8/layout/vProcess5"/>
    <dgm:cxn modelId="{35FE8FD6-42E9-49AA-A84A-20481E705C4F}" type="presOf" srcId="{9C747366-6AA6-445E-BEC8-485C65F74CC5}" destId="{38F20B13-A9B5-4A11-AADE-369AFC5419FD}" srcOrd="1" destOrd="0" presId="urn:microsoft.com/office/officeart/2005/8/layout/vProcess5"/>
    <dgm:cxn modelId="{4EA670D8-2918-4B6B-BCF7-3671931838D8}" type="presOf" srcId="{60C5EAEE-D371-449D-8623-27927C73E41B}" destId="{858E2669-48B9-48CC-8B45-781094C0FB78}" srcOrd="0" destOrd="0" presId="urn:microsoft.com/office/officeart/2005/8/layout/vProcess5"/>
    <dgm:cxn modelId="{70EC0FE1-BD8E-43F8-96AB-256ECA4C61B0}" srcId="{58FE1F30-1793-41BD-A8EE-CD12A4016CC8}" destId="{EF8BF0C1-11E9-4C5B-8D24-6A89C341FF49}" srcOrd="2" destOrd="0" parTransId="{B9C1CA19-34C8-46EE-9C03-25C63ED15FE4}" sibTransId="{B3185000-AD5D-45C8-AA2E-E6112B18249D}"/>
    <dgm:cxn modelId="{22FA3EE6-666D-46FA-AC6B-C9DEFBD643C9}" srcId="{58FE1F30-1793-41BD-A8EE-CD12A4016CC8}" destId="{60C5EAEE-D371-449D-8623-27927C73E41B}" srcOrd="4" destOrd="0" parTransId="{87E4FAF4-2E77-4A8D-AAC0-37FADF00D30D}" sibTransId="{B08A80CA-6A54-4C47-BB50-2AA3544EB18E}"/>
    <dgm:cxn modelId="{1756D7C5-2B6D-40BF-9543-B44C675EFDFA}" type="presParOf" srcId="{C2E1EE29-DF9F-48AE-B045-3190DC2D6B86}" destId="{4D68E0A4-33F0-4CAB-9EB0-30DCD2AAB072}" srcOrd="0" destOrd="0" presId="urn:microsoft.com/office/officeart/2005/8/layout/vProcess5"/>
    <dgm:cxn modelId="{E5D222BE-1001-4616-8A56-1D92EAFD98B5}" type="presParOf" srcId="{C2E1EE29-DF9F-48AE-B045-3190DC2D6B86}" destId="{525D77F8-96E2-4316-93B8-978CBC83623F}" srcOrd="1" destOrd="0" presId="urn:microsoft.com/office/officeart/2005/8/layout/vProcess5"/>
    <dgm:cxn modelId="{8CC392C6-A4AD-42BE-8FC5-CFF8B99EDBCF}" type="presParOf" srcId="{C2E1EE29-DF9F-48AE-B045-3190DC2D6B86}" destId="{44E49B0E-B963-408A-94B7-536B83A05DC1}" srcOrd="2" destOrd="0" presId="urn:microsoft.com/office/officeart/2005/8/layout/vProcess5"/>
    <dgm:cxn modelId="{4D08D5C8-E7D0-4374-873C-AB3FC5407896}" type="presParOf" srcId="{C2E1EE29-DF9F-48AE-B045-3190DC2D6B86}" destId="{F6C0FC5B-F00E-489E-9E2C-1651A27CA994}" srcOrd="3" destOrd="0" presId="urn:microsoft.com/office/officeart/2005/8/layout/vProcess5"/>
    <dgm:cxn modelId="{08094FF8-1780-4CCA-A5F4-FE335F724863}" type="presParOf" srcId="{C2E1EE29-DF9F-48AE-B045-3190DC2D6B86}" destId="{8BDF579E-28CA-4A0E-8F59-3CB7C3DE40CA}" srcOrd="4" destOrd="0" presId="urn:microsoft.com/office/officeart/2005/8/layout/vProcess5"/>
    <dgm:cxn modelId="{ADF8467F-2143-4629-B684-F566D07BBD80}" type="presParOf" srcId="{C2E1EE29-DF9F-48AE-B045-3190DC2D6B86}" destId="{858E2669-48B9-48CC-8B45-781094C0FB78}" srcOrd="5" destOrd="0" presId="urn:microsoft.com/office/officeart/2005/8/layout/vProcess5"/>
    <dgm:cxn modelId="{13985310-24A9-46BA-BCAC-AFB75C8D0E96}" type="presParOf" srcId="{C2E1EE29-DF9F-48AE-B045-3190DC2D6B86}" destId="{CC5E34A3-5E29-4E2D-B289-DF2632954F16}" srcOrd="6" destOrd="0" presId="urn:microsoft.com/office/officeart/2005/8/layout/vProcess5"/>
    <dgm:cxn modelId="{E02DB456-EBC2-4ADD-9BF3-368B2DAB2BEB}" type="presParOf" srcId="{C2E1EE29-DF9F-48AE-B045-3190DC2D6B86}" destId="{DF87FFAF-8058-4B2A-9476-B38917DC6BC0}" srcOrd="7" destOrd="0" presId="urn:microsoft.com/office/officeart/2005/8/layout/vProcess5"/>
    <dgm:cxn modelId="{14F24847-8988-4EE5-BF1D-4FE6B292CA9C}" type="presParOf" srcId="{C2E1EE29-DF9F-48AE-B045-3190DC2D6B86}" destId="{E36FE3B9-57BD-4D08-BBAA-6E270EA1A0E0}" srcOrd="8" destOrd="0" presId="urn:microsoft.com/office/officeart/2005/8/layout/vProcess5"/>
    <dgm:cxn modelId="{70756004-1153-4E50-AB7E-EA5A34BB64B2}" type="presParOf" srcId="{C2E1EE29-DF9F-48AE-B045-3190DC2D6B86}" destId="{1E70F5EF-CDF8-4111-9917-037C48AF82B9}" srcOrd="9" destOrd="0" presId="urn:microsoft.com/office/officeart/2005/8/layout/vProcess5"/>
    <dgm:cxn modelId="{7AAA3D8F-1391-435C-BEB9-7ED81D4FD34D}" type="presParOf" srcId="{C2E1EE29-DF9F-48AE-B045-3190DC2D6B86}" destId="{2A3C1F66-1AD3-46A0-83B8-F34F4684CD61}" srcOrd="10" destOrd="0" presId="urn:microsoft.com/office/officeart/2005/8/layout/vProcess5"/>
    <dgm:cxn modelId="{3392CD90-D63B-4A18-B3EF-C8809C67B295}" type="presParOf" srcId="{C2E1EE29-DF9F-48AE-B045-3190DC2D6B86}" destId="{341D66FB-FCD7-41F9-9322-15330B907F56}" srcOrd="11" destOrd="0" presId="urn:microsoft.com/office/officeart/2005/8/layout/vProcess5"/>
    <dgm:cxn modelId="{CB19FD2E-6937-48A1-B182-D9ACE9623BDF}" type="presParOf" srcId="{C2E1EE29-DF9F-48AE-B045-3190DC2D6B86}" destId="{2ECE20A3-A927-41B4-A252-EB820E2F5E70}" srcOrd="12" destOrd="0" presId="urn:microsoft.com/office/officeart/2005/8/layout/vProcess5"/>
    <dgm:cxn modelId="{29BECD8D-552E-4849-ADC1-FFE9807D9498}" type="presParOf" srcId="{C2E1EE29-DF9F-48AE-B045-3190DC2D6B86}" destId="{38F20B13-A9B5-4A11-AADE-369AFC5419FD}" srcOrd="13" destOrd="0" presId="urn:microsoft.com/office/officeart/2005/8/layout/vProcess5"/>
    <dgm:cxn modelId="{04343352-5887-43E6-9E80-16E7B5AFD92B}" type="presParOf" srcId="{C2E1EE29-DF9F-48AE-B045-3190DC2D6B86}" destId="{AAD7E930-5C65-427D-B2E8-29FF07B8FA79}"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49BF080-9CEB-4EFA-B85B-20C4A7AC204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LID4096"/>
        </a:p>
      </dgm:t>
    </dgm:pt>
    <dgm:pt modelId="{34E0EBF1-64E7-4BF7-A011-BD758E893B0B}">
      <dgm:prSet/>
      <dgm:spPr/>
      <dgm:t>
        <a:bodyPr/>
        <a:lstStyle/>
        <a:p>
          <a:r>
            <a:rPr lang="pl-PL" dirty="0"/>
            <a:t>Możliwa zmiana na skalę podatkową za okres 07-12.2022 r.,</a:t>
          </a:r>
          <a:endParaRPr lang="en-150" dirty="0"/>
        </a:p>
      </dgm:t>
    </dgm:pt>
    <dgm:pt modelId="{6BF32044-B4A7-498D-B948-85E53C9EA603}" type="parTrans" cxnId="{389B670B-34AE-4588-B0D5-A94D8BC06E61}">
      <dgm:prSet/>
      <dgm:spPr/>
      <dgm:t>
        <a:bodyPr/>
        <a:lstStyle/>
        <a:p>
          <a:endParaRPr lang="LID4096"/>
        </a:p>
      </dgm:t>
    </dgm:pt>
    <dgm:pt modelId="{22377ECC-2445-4FBA-AEDD-8D652247B548}" type="sibTrans" cxnId="{389B670B-34AE-4588-B0D5-A94D8BC06E61}">
      <dgm:prSet/>
      <dgm:spPr/>
      <dgm:t>
        <a:bodyPr/>
        <a:lstStyle/>
        <a:p>
          <a:endParaRPr lang="LID4096"/>
        </a:p>
      </dgm:t>
    </dgm:pt>
    <dgm:pt modelId="{35A8CB29-C56D-4622-AFF1-48CB5B8418CE}">
      <dgm:prSet/>
      <dgm:spPr/>
      <dgm:t>
        <a:bodyPr/>
        <a:lstStyle/>
        <a:p>
          <a:r>
            <a:rPr lang="pl-PL"/>
            <a:t>Za miesiące 01-06.2022 r. pozostaje ryczałt</a:t>
          </a:r>
          <a:endParaRPr lang="en-150"/>
        </a:p>
      </dgm:t>
    </dgm:pt>
    <dgm:pt modelId="{25D74CE4-4C45-40DB-A1CF-6C3E9A325D91}" type="parTrans" cxnId="{B033F44F-49F2-4B10-83A4-6DA66B798033}">
      <dgm:prSet/>
      <dgm:spPr/>
      <dgm:t>
        <a:bodyPr/>
        <a:lstStyle/>
        <a:p>
          <a:endParaRPr lang="LID4096"/>
        </a:p>
      </dgm:t>
    </dgm:pt>
    <dgm:pt modelId="{7632178E-7256-4E84-AAB2-D19744C247E1}" type="sibTrans" cxnId="{B033F44F-49F2-4B10-83A4-6DA66B798033}">
      <dgm:prSet/>
      <dgm:spPr/>
      <dgm:t>
        <a:bodyPr/>
        <a:lstStyle/>
        <a:p>
          <a:endParaRPr lang="LID4096"/>
        </a:p>
      </dgm:t>
    </dgm:pt>
    <dgm:pt modelId="{3EBBD0D9-BE12-406F-B4E0-F278BE7F83B6}">
      <dgm:prSet/>
      <dgm:spPr/>
      <dgm:t>
        <a:bodyPr/>
        <a:lstStyle/>
        <a:p>
          <a:r>
            <a:rPr lang="pl-PL"/>
            <a:t>Zmiany można dokonać informując urząd skarbowy do 22.08.2022 r.</a:t>
          </a:r>
          <a:endParaRPr lang="en-150"/>
        </a:p>
      </dgm:t>
    </dgm:pt>
    <dgm:pt modelId="{84B448C9-046A-4A40-8245-9C7A19C50580}" type="parTrans" cxnId="{FE996B41-EFD5-4DB3-8913-D9EAEA0105B9}">
      <dgm:prSet/>
      <dgm:spPr/>
      <dgm:t>
        <a:bodyPr/>
        <a:lstStyle/>
        <a:p>
          <a:endParaRPr lang="LID4096"/>
        </a:p>
      </dgm:t>
    </dgm:pt>
    <dgm:pt modelId="{7B71D3E5-077E-4A58-BAB4-A59A70D53A5E}" type="sibTrans" cxnId="{FE996B41-EFD5-4DB3-8913-D9EAEA0105B9}">
      <dgm:prSet/>
      <dgm:spPr/>
      <dgm:t>
        <a:bodyPr/>
        <a:lstStyle/>
        <a:p>
          <a:endParaRPr lang="LID4096"/>
        </a:p>
      </dgm:t>
    </dgm:pt>
    <dgm:pt modelId="{6D08C826-8196-4CD6-9B54-871A5D9777D1}">
      <dgm:prSet/>
      <dgm:spPr/>
      <dgm:t>
        <a:bodyPr/>
        <a:lstStyle/>
        <a:p>
          <a:r>
            <a:rPr lang="pl-PL"/>
            <a:t>UWAGA 2023 r. będzie rozliczany według skali podatkowej, w celu powrotu na ryczał – konieczność dodatkowego zgłoszenia do 20.02.2023 r.</a:t>
          </a:r>
          <a:endParaRPr lang="en-150"/>
        </a:p>
      </dgm:t>
    </dgm:pt>
    <dgm:pt modelId="{2E4F8A84-E0AA-4DA2-8B7C-A45100AF74E1}" type="parTrans" cxnId="{EBBB03FC-4BC4-4E91-A2C4-602380B47362}">
      <dgm:prSet/>
      <dgm:spPr/>
      <dgm:t>
        <a:bodyPr/>
        <a:lstStyle/>
        <a:p>
          <a:endParaRPr lang="LID4096"/>
        </a:p>
      </dgm:t>
    </dgm:pt>
    <dgm:pt modelId="{BB401C3F-8FF5-4E10-B0B9-C91F85FC1986}" type="sibTrans" cxnId="{EBBB03FC-4BC4-4E91-A2C4-602380B47362}">
      <dgm:prSet/>
      <dgm:spPr/>
      <dgm:t>
        <a:bodyPr/>
        <a:lstStyle/>
        <a:p>
          <a:endParaRPr lang="LID4096"/>
        </a:p>
      </dgm:t>
    </dgm:pt>
    <dgm:pt modelId="{710216C2-9887-45FE-8ABF-5DF22DA0CF63}">
      <dgm:prSet/>
      <dgm:spPr/>
      <dgm:t>
        <a:bodyPr/>
        <a:lstStyle/>
        <a:p>
          <a:r>
            <a:rPr lang="pl-PL" dirty="0"/>
            <a:t>Składka zdrowotna za 01-06.2022 wg zasad dla ryczałtu (stała kwota), za 07-12.2022 r. 9% dochodu</a:t>
          </a:r>
          <a:endParaRPr lang="en-150" dirty="0"/>
        </a:p>
      </dgm:t>
    </dgm:pt>
    <dgm:pt modelId="{0B589664-0237-4B46-8598-9E1835F2BD02}" type="parTrans" cxnId="{F308C1E5-EA69-415E-9E0F-87DA240C928B}">
      <dgm:prSet/>
      <dgm:spPr/>
      <dgm:t>
        <a:bodyPr/>
        <a:lstStyle/>
        <a:p>
          <a:endParaRPr lang="LID4096"/>
        </a:p>
      </dgm:t>
    </dgm:pt>
    <dgm:pt modelId="{56A35468-8E7D-4B0D-9348-C18185A8F1B2}" type="sibTrans" cxnId="{F308C1E5-EA69-415E-9E0F-87DA240C928B}">
      <dgm:prSet/>
      <dgm:spPr/>
      <dgm:t>
        <a:bodyPr/>
        <a:lstStyle/>
        <a:p>
          <a:endParaRPr lang="LID4096"/>
        </a:p>
      </dgm:t>
    </dgm:pt>
    <dgm:pt modelId="{FF43A078-1699-40D6-AA31-5878B4C119A7}" type="pres">
      <dgm:prSet presAssocID="{449BF080-9CEB-4EFA-B85B-20C4A7AC2042}" presName="outerComposite" presStyleCnt="0">
        <dgm:presLayoutVars>
          <dgm:chMax val="5"/>
          <dgm:dir/>
          <dgm:resizeHandles val="exact"/>
        </dgm:presLayoutVars>
      </dgm:prSet>
      <dgm:spPr/>
    </dgm:pt>
    <dgm:pt modelId="{39FE050B-5F9B-4D9B-969D-6C41B3E2D9BB}" type="pres">
      <dgm:prSet presAssocID="{449BF080-9CEB-4EFA-B85B-20C4A7AC2042}" presName="dummyMaxCanvas" presStyleCnt="0">
        <dgm:presLayoutVars/>
      </dgm:prSet>
      <dgm:spPr/>
    </dgm:pt>
    <dgm:pt modelId="{B6CAB634-4634-44FE-8D3A-57C65E3F4774}" type="pres">
      <dgm:prSet presAssocID="{449BF080-9CEB-4EFA-B85B-20C4A7AC2042}" presName="FiveNodes_1" presStyleLbl="node1" presStyleIdx="0" presStyleCnt="5">
        <dgm:presLayoutVars>
          <dgm:bulletEnabled val="1"/>
        </dgm:presLayoutVars>
      </dgm:prSet>
      <dgm:spPr/>
    </dgm:pt>
    <dgm:pt modelId="{ED5C5748-0742-4BDA-A05E-C64346DCCDFB}" type="pres">
      <dgm:prSet presAssocID="{449BF080-9CEB-4EFA-B85B-20C4A7AC2042}" presName="FiveNodes_2" presStyleLbl="node1" presStyleIdx="1" presStyleCnt="5">
        <dgm:presLayoutVars>
          <dgm:bulletEnabled val="1"/>
        </dgm:presLayoutVars>
      </dgm:prSet>
      <dgm:spPr/>
    </dgm:pt>
    <dgm:pt modelId="{BEBCC1C4-3D2C-4C57-ADB1-B674EB964EDD}" type="pres">
      <dgm:prSet presAssocID="{449BF080-9CEB-4EFA-B85B-20C4A7AC2042}" presName="FiveNodes_3" presStyleLbl="node1" presStyleIdx="2" presStyleCnt="5">
        <dgm:presLayoutVars>
          <dgm:bulletEnabled val="1"/>
        </dgm:presLayoutVars>
      </dgm:prSet>
      <dgm:spPr/>
    </dgm:pt>
    <dgm:pt modelId="{652D3131-E9ED-462C-994A-F5B888A6DC01}" type="pres">
      <dgm:prSet presAssocID="{449BF080-9CEB-4EFA-B85B-20C4A7AC2042}" presName="FiveNodes_4" presStyleLbl="node1" presStyleIdx="3" presStyleCnt="5">
        <dgm:presLayoutVars>
          <dgm:bulletEnabled val="1"/>
        </dgm:presLayoutVars>
      </dgm:prSet>
      <dgm:spPr/>
    </dgm:pt>
    <dgm:pt modelId="{BE37D186-BA5E-4833-9295-B087F2E7D102}" type="pres">
      <dgm:prSet presAssocID="{449BF080-9CEB-4EFA-B85B-20C4A7AC2042}" presName="FiveNodes_5" presStyleLbl="node1" presStyleIdx="4" presStyleCnt="5">
        <dgm:presLayoutVars>
          <dgm:bulletEnabled val="1"/>
        </dgm:presLayoutVars>
      </dgm:prSet>
      <dgm:spPr/>
    </dgm:pt>
    <dgm:pt modelId="{AF8B0D42-2DDD-475E-9692-AB38867CAA87}" type="pres">
      <dgm:prSet presAssocID="{449BF080-9CEB-4EFA-B85B-20C4A7AC2042}" presName="FiveConn_1-2" presStyleLbl="fgAccFollowNode1" presStyleIdx="0" presStyleCnt="4">
        <dgm:presLayoutVars>
          <dgm:bulletEnabled val="1"/>
        </dgm:presLayoutVars>
      </dgm:prSet>
      <dgm:spPr/>
    </dgm:pt>
    <dgm:pt modelId="{0075C766-2C48-41A6-B54E-908E0F62F698}" type="pres">
      <dgm:prSet presAssocID="{449BF080-9CEB-4EFA-B85B-20C4A7AC2042}" presName="FiveConn_2-3" presStyleLbl="fgAccFollowNode1" presStyleIdx="1" presStyleCnt="4">
        <dgm:presLayoutVars>
          <dgm:bulletEnabled val="1"/>
        </dgm:presLayoutVars>
      </dgm:prSet>
      <dgm:spPr/>
    </dgm:pt>
    <dgm:pt modelId="{DD3AD444-9075-4BA8-A99C-4E96AB07B866}" type="pres">
      <dgm:prSet presAssocID="{449BF080-9CEB-4EFA-B85B-20C4A7AC2042}" presName="FiveConn_3-4" presStyleLbl="fgAccFollowNode1" presStyleIdx="2" presStyleCnt="4">
        <dgm:presLayoutVars>
          <dgm:bulletEnabled val="1"/>
        </dgm:presLayoutVars>
      </dgm:prSet>
      <dgm:spPr/>
    </dgm:pt>
    <dgm:pt modelId="{4526B506-62E2-46D5-867C-CD49EC65FF2D}" type="pres">
      <dgm:prSet presAssocID="{449BF080-9CEB-4EFA-B85B-20C4A7AC2042}" presName="FiveConn_4-5" presStyleLbl="fgAccFollowNode1" presStyleIdx="3" presStyleCnt="4">
        <dgm:presLayoutVars>
          <dgm:bulletEnabled val="1"/>
        </dgm:presLayoutVars>
      </dgm:prSet>
      <dgm:spPr/>
    </dgm:pt>
    <dgm:pt modelId="{D5BDB130-360B-4676-8581-7BF777B6308F}" type="pres">
      <dgm:prSet presAssocID="{449BF080-9CEB-4EFA-B85B-20C4A7AC2042}" presName="FiveNodes_1_text" presStyleLbl="node1" presStyleIdx="4" presStyleCnt="5">
        <dgm:presLayoutVars>
          <dgm:bulletEnabled val="1"/>
        </dgm:presLayoutVars>
      </dgm:prSet>
      <dgm:spPr/>
    </dgm:pt>
    <dgm:pt modelId="{8807847A-A0F6-473A-A55E-67AC77EB50FD}" type="pres">
      <dgm:prSet presAssocID="{449BF080-9CEB-4EFA-B85B-20C4A7AC2042}" presName="FiveNodes_2_text" presStyleLbl="node1" presStyleIdx="4" presStyleCnt="5">
        <dgm:presLayoutVars>
          <dgm:bulletEnabled val="1"/>
        </dgm:presLayoutVars>
      </dgm:prSet>
      <dgm:spPr/>
    </dgm:pt>
    <dgm:pt modelId="{E9C0672D-5C6E-48A6-9F14-411758A868B0}" type="pres">
      <dgm:prSet presAssocID="{449BF080-9CEB-4EFA-B85B-20C4A7AC2042}" presName="FiveNodes_3_text" presStyleLbl="node1" presStyleIdx="4" presStyleCnt="5">
        <dgm:presLayoutVars>
          <dgm:bulletEnabled val="1"/>
        </dgm:presLayoutVars>
      </dgm:prSet>
      <dgm:spPr/>
    </dgm:pt>
    <dgm:pt modelId="{C014E220-F4BE-49A9-B389-56EF785B5168}" type="pres">
      <dgm:prSet presAssocID="{449BF080-9CEB-4EFA-B85B-20C4A7AC2042}" presName="FiveNodes_4_text" presStyleLbl="node1" presStyleIdx="4" presStyleCnt="5">
        <dgm:presLayoutVars>
          <dgm:bulletEnabled val="1"/>
        </dgm:presLayoutVars>
      </dgm:prSet>
      <dgm:spPr/>
    </dgm:pt>
    <dgm:pt modelId="{FAAFA2FC-456B-4BF5-B7B9-C71D35FBE971}" type="pres">
      <dgm:prSet presAssocID="{449BF080-9CEB-4EFA-B85B-20C4A7AC2042}" presName="FiveNodes_5_text" presStyleLbl="node1" presStyleIdx="4" presStyleCnt="5">
        <dgm:presLayoutVars>
          <dgm:bulletEnabled val="1"/>
        </dgm:presLayoutVars>
      </dgm:prSet>
      <dgm:spPr/>
    </dgm:pt>
  </dgm:ptLst>
  <dgm:cxnLst>
    <dgm:cxn modelId="{E1311C0A-4454-439B-8751-DC896BAD9C01}" type="presOf" srcId="{35A8CB29-C56D-4622-AFF1-48CB5B8418CE}" destId="{ED5C5748-0742-4BDA-A05E-C64346DCCDFB}" srcOrd="0" destOrd="0" presId="urn:microsoft.com/office/officeart/2005/8/layout/vProcess5"/>
    <dgm:cxn modelId="{389B670B-34AE-4588-B0D5-A94D8BC06E61}" srcId="{449BF080-9CEB-4EFA-B85B-20C4A7AC2042}" destId="{34E0EBF1-64E7-4BF7-A011-BD758E893B0B}" srcOrd="0" destOrd="0" parTransId="{6BF32044-B4A7-498D-B948-85E53C9EA603}" sibTransId="{22377ECC-2445-4FBA-AEDD-8D652247B548}"/>
    <dgm:cxn modelId="{D1C75D10-6874-475A-B1FA-5374AD363B55}" type="presOf" srcId="{BB401C3F-8FF5-4E10-B0B9-C91F85FC1986}" destId="{4526B506-62E2-46D5-867C-CD49EC65FF2D}" srcOrd="0" destOrd="0" presId="urn:microsoft.com/office/officeart/2005/8/layout/vProcess5"/>
    <dgm:cxn modelId="{BD036716-93E1-42C3-88C7-68D478B4A199}" type="presOf" srcId="{35A8CB29-C56D-4622-AFF1-48CB5B8418CE}" destId="{8807847A-A0F6-473A-A55E-67AC77EB50FD}" srcOrd="1" destOrd="0" presId="urn:microsoft.com/office/officeart/2005/8/layout/vProcess5"/>
    <dgm:cxn modelId="{FE996B41-EFD5-4DB3-8913-D9EAEA0105B9}" srcId="{449BF080-9CEB-4EFA-B85B-20C4A7AC2042}" destId="{3EBBD0D9-BE12-406F-B4E0-F278BE7F83B6}" srcOrd="2" destOrd="0" parTransId="{84B448C9-046A-4A40-8245-9C7A19C50580}" sibTransId="{7B71D3E5-077E-4A58-BAB4-A59A70D53A5E}"/>
    <dgm:cxn modelId="{03584667-61B1-41A5-9E4D-8216337694D1}" type="presOf" srcId="{6D08C826-8196-4CD6-9B54-871A5D9777D1}" destId="{C014E220-F4BE-49A9-B389-56EF785B5168}" srcOrd="1" destOrd="0" presId="urn:microsoft.com/office/officeart/2005/8/layout/vProcess5"/>
    <dgm:cxn modelId="{B033F44F-49F2-4B10-83A4-6DA66B798033}" srcId="{449BF080-9CEB-4EFA-B85B-20C4A7AC2042}" destId="{35A8CB29-C56D-4622-AFF1-48CB5B8418CE}" srcOrd="1" destOrd="0" parTransId="{25D74CE4-4C45-40DB-A1CF-6C3E9A325D91}" sibTransId="{7632178E-7256-4E84-AAB2-D19744C247E1}"/>
    <dgm:cxn modelId="{D7244852-84A6-4726-B6A4-8E7ABE4882D7}" type="presOf" srcId="{710216C2-9887-45FE-8ABF-5DF22DA0CF63}" destId="{BE37D186-BA5E-4833-9295-B087F2E7D102}" srcOrd="0" destOrd="0" presId="urn:microsoft.com/office/officeart/2005/8/layout/vProcess5"/>
    <dgm:cxn modelId="{64DEB77C-DBDD-430A-97EE-6B04EECBA940}" type="presOf" srcId="{6D08C826-8196-4CD6-9B54-871A5D9777D1}" destId="{652D3131-E9ED-462C-994A-F5B888A6DC01}" srcOrd="0" destOrd="0" presId="urn:microsoft.com/office/officeart/2005/8/layout/vProcess5"/>
    <dgm:cxn modelId="{F4BD3286-6DB7-471E-8B69-C0855807A9E1}" type="presOf" srcId="{34E0EBF1-64E7-4BF7-A011-BD758E893B0B}" destId="{D5BDB130-360B-4676-8581-7BF777B6308F}" srcOrd="1" destOrd="0" presId="urn:microsoft.com/office/officeart/2005/8/layout/vProcess5"/>
    <dgm:cxn modelId="{4E164EAA-163B-4B8D-A897-54A183D59193}" type="presOf" srcId="{7632178E-7256-4E84-AAB2-D19744C247E1}" destId="{0075C766-2C48-41A6-B54E-908E0F62F698}" srcOrd="0" destOrd="0" presId="urn:microsoft.com/office/officeart/2005/8/layout/vProcess5"/>
    <dgm:cxn modelId="{152BD5AF-3AAD-4A4C-B78B-BA79EADD4A46}" type="presOf" srcId="{449BF080-9CEB-4EFA-B85B-20C4A7AC2042}" destId="{FF43A078-1699-40D6-AA31-5878B4C119A7}" srcOrd="0" destOrd="0" presId="urn:microsoft.com/office/officeart/2005/8/layout/vProcess5"/>
    <dgm:cxn modelId="{C3E9E9C2-B874-4913-A8BE-BB5E683DD05E}" type="presOf" srcId="{7B71D3E5-077E-4A58-BAB4-A59A70D53A5E}" destId="{DD3AD444-9075-4BA8-A99C-4E96AB07B866}" srcOrd="0" destOrd="0" presId="urn:microsoft.com/office/officeart/2005/8/layout/vProcess5"/>
    <dgm:cxn modelId="{86083ACA-D0E5-44BA-844E-57C338955E50}" type="presOf" srcId="{710216C2-9887-45FE-8ABF-5DF22DA0CF63}" destId="{FAAFA2FC-456B-4BF5-B7B9-C71D35FBE971}" srcOrd="1" destOrd="0" presId="urn:microsoft.com/office/officeart/2005/8/layout/vProcess5"/>
    <dgm:cxn modelId="{88D1DFD1-7711-4D7D-A9A2-D34FDEE63C4B}" type="presOf" srcId="{3EBBD0D9-BE12-406F-B4E0-F278BE7F83B6}" destId="{E9C0672D-5C6E-48A6-9F14-411758A868B0}" srcOrd="1" destOrd="0" presId="urn:microsoft.com/office/officeart/2005/8/layout/vProcess5"/>
    <dgm:cxn modelId="{F308C1E5-EA69-415E-9E0F-87DA240C928B}" srcId="{449BF080-9CEB-4EFA-B85B-20C4A7AC2042}" destId="{710216C2-9887-45FE-8ABF-5DF22DA0CF63}" srcOrd="4" destOrd="0" parTransId="{0B589664-0237-4B46-8598-9E1835F2BD02}" sibTransId="{56A35468-8E7D-4B0D-9348-C18185A8F1B2}"/>
    <dgm:cxn modelId="{A6A788EB-BD40-4B0A-86DA-5F8D38123FDF}" type="presOf" srcId="{3EBBD0D9-BE12-406F-B4E0-F278BE7F83B6}" destId="{BEBCC1C4-3D2C-4C57-ADB1-B674EB964EDD}" srcOrd="0" destOrd="0" presId="urn:microsoft.com/office/officeart/2005/8/layout/vProcess5"/>
    <dgm:cxn modelId="{4EAF0BF2-6CEA-42DF-9DF4-5FC2EDD459E8}" type="presOf" srcId="{34E0EBF1-64E7-4BF7-A011-BD758E893B0B}" destId="{B6CAB634-4634-44FE-8D3A-57C65E3F4774}" srcOrd="0" destOrd="0" presId="urn:microsoft.com/office/officeart/2005/8/layout/vProcess5"/>
    <dgm:cxn modelId="{ECDD3BF4-AC10-45C7-8A7A-292E1E03FBC4}" type="presOf" srcId="{22377ECC-2445-4FBA-AEDD-8D652247B548}" destId="{AF8B0D42-2DDD-475E-9692-AB38867CAA87}" srcOrd="0" destOrd="0" presId="urn:microsoft.com/office/officeart/2005/8/layout/vProcess5"/>
    <dgm:cxn modelId="{EBBB03FC-4BC4-4E91-A2C4-602380B47362}" srcId="{449BF080-9CEB-4EFA-B85B-20C4A7AC2042}" destId="{6D08C826-8196-4CD6-9B54-871A5D9777D1}" srcOrd="3" destOrd="0" parTransId="{2E4F8A84-E0AA-4DA2-8B7C-A45100AF74E1}" sibTransId="{BB401C3F-8FF5-4E10-B0B9-C91F85FC1986}"/>
    <dgm:cxn modelId="{32CE7E9D-08D5-412E-87E3-CD242E87D584}" type="presParOf" srcId="{FF43A078-1699-40D6-AA31-5878B4C119A7}" destId="{39FE050B-5F9B-4D9B-969D-6C41B3E2D9BB}" srcOrd="0" destOrd="0" presId="urn:microsoft.com/office/officeart/2005/8/layout/vProcess5"/>
    <dgm:cxn modelId="{D5A7102C-06FB-4F2E-9D41-AA4095522C24}" type="presParOf" srcId="{FF43A078-1699-40D6-AA31-5878B4C119A7}" destId="{B6CAB634-4634-44FE-8D3A-57C65E3F4774}" srcOrd="1" destOrd="0" presId="urn:microsoft.com/office/officeart/2005/8/layout/vProcess5"/>
    <dgm:cxn modelId="{E287A5EA-F31A-40CB-B10C-3028BEAA8729}" type="presParOf" srcId="{FF43A078-1699-40D6-AA31-5878B4C119A7}" destId="{ED5C5748-0742-4BDA-A05E-C64346DCCDFB}" srcOrd="2" destOrd="0" presId="urn:microsoft.com/office/officeart/2005/8/layout/vProcess5"/>
    <dgm:cxn modelId="{E4E0C46F-0F11-4AA3-91ED-386FD093E0A2}" type="presParOf" srcId="{FF43A078-1699-40D6-AA31-5878B4C119A7}" destId="{BEBCC1C4-3D2C-4C57-ADB1-B674EB964EDD}" srcOrd="3" destOrd="0" presId="urn:microsoft.com/office/officeart/2005/8/layout/vProcess5"/>
    <dgm:cxn modelId="{01694F0A-7F49-4726-A093-A7A9F675F722}" type="presParOf" srcId="{FF43A078-1699-40D6-AA31-5878B4C119A7}" destId="{652D3131-E9ED-462C-994A-F5B888A6DC01}" srcOrd="4" destOrd="0" presId="urn:microsoft.com/office/officeart/2005/8/layout/vProcess5"/>
    <dgm:cxn modelId="{084DBE3F-B243-4784-ACE9-13431153F145}" type="presParOf" srcId="{FF43A078-1699-40D6-AA31-5878B4C119A7}" destId="{BE37D186-BA5E-4833-9295-B087F2E7D102}" srcOrd="5" destOrd="0" presId="urn:microsoft.com/office/officeart/2005/8/layout/vProcess5"/>
    <dgm:cxn modelId="{06923EEF-C82C-44BC-9DC5-654CBA4F11F1}" type="presParOf" srcId="{FF43A078-1699-40D6-AA31-5878B4C119A7}" destId="{AF8B0D42-2DDD-475E-9692-AB38867CAA87}" srcOrd="6" destOrd="0" presId="urn:microsoft.com/office/officeart/2005/8/layout/vProcess5"/>
    <dgm:cxn modelId="{495A5702-8DA5-4644-A4CD-481D03631053}" type="presParOf" srcId="{FF43A078-1699-40D6-AA31-5878B4C119A7}" destId="{0075C766-2C48-41A6-B54E-908E0F62F698}" srcOrd="7" destOrd="0" presId="urn:microsoft.com/office/officeart/2005/8/layout/vProcess5"/>
    <dgm:cxn modelId="{C29967CD-7F04-4D36-8D7B-70022F6FAF98}" type="presParOf" srcId="{FF43A078-1699-40D6-AA31-5878B4C119A7}" destId="{DD3AD444-9075-4BA8-A99C-4E96AB07B866}" srcOrd="8" destOrd="0" presId="urn:microsoft.com/office/officeart/2005/8/layout/vProcess5"/>
    <dgm:cxn modelId="{8C3B508D-1A56-4C64-8762-7E9A78B81F04}" type="presParOf" srcId="{FF43A078-1699-40D6-AA31-5878B4C119A7}" destId="{4526B506-62E2-46D5-867C-CD49EC65FF2D}" srcOrd="9" destOrd="0" presId="urn:microsoft.com/office/officeart/2005/8/layout/vProcess5"/>
    <dgm:cxn modelId="{80362B1B-9080-4076-81B0-F76503A93AE9}" type="presParOf" srcId="{FF43A078-1699-40D6-AA31-5878B4C119A7}" destId="{D5BDB130-360B-4676-8581-7BF777B6308F}" srcOrd="10" destOrd="0" presId="urn:microsoft.com/office/officeart/2005/8/layout/vProcess5"/>
    <dgm:cxn modelId="{C6A5924B-C40F-4F60-8E84-BF2914861399}" type="presParOf" srcId="{FF43A078-1699-40D6-AA31-5878B4C119A7}" destId="{8807847A-A0F6-473A-A55E-67AC77EB50FD}" srcOrd="11" destOrd="0" presId="urn:microsoft.com/office/officeart/2005/8/layout/vProcess5"/>
    <dgm:cxn modelId="{CE2A5F11-66A9-481A-BC93-81CD76F339B6}" type="presParOf" srcId="{FF43A078-1699-40D6-AA31-5878B4C119A7}" destId="{E9C0672D-5C6E-48A6-9F14-411758A868B0}" srcOrd="12" destOrd="0" presId="urn:microsoft.com/office/officeart/2005/8/layout/vProcess5"/>
    <dgm:cxn modelId="{316E9070-657E-44FF-A178-74736F6891E2}" type="presParOf" srcId="{FF43A078-1699-40D6-AA31-5878B4C119A7}" destId="{C014E220-F4BE-49A9-B389-56EF785B5168}" srcOrd="13" destOrd="0" presId="urn:microsoft.com/office/officeart/2005/8/layout/vProcess5"/>
    <dgm:cxn modelId="{0C9962ED-9C82-4092-B5C1-153086A3F2A9}" type="presParOf" srcId="{FF43A078-1699-40D6-AA31-5878B4C119A7}" destId="{FAAFA2FC-456B-4BF5-B7B9-C71D35FBE97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21B0D3E-8B10-4203-A741-DD52C7B4B99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LID4096"/>
        </a:p>
      </dgm:t>
    </dgm:pt>
    <dgm:pt modelId="{11D7E718-E6E4-4B76-99D9-38FD7CA55C7E}">
      <dgm:prSet/>
      <dgm:spPr/>
      <dgm:t>
        <a:bodyPr/>
        <a:lstStyle/>
        <a:p>
          <a:r>
            <a:rPr lang="pl-PL" dirty="0"/>
            <a:t>Możliwość obniżenia podatku wynikającego z decyzji o 19% zapłaconej składki na ubezpieczenie zdrowotne</a:t>
          </a:r>
          <a:endParaRPr lang="en-150" dirty="0"/>
        </a:p>
      </dgm:t>
    </dgm:pt>
    <dgm:pt modelId="{F08C4D95-39E8-45C9-A79C-2334FB529252}" type="parTrans" cxnId="{E40C1FEE-194D-448A-8652-6CE432956D1A}">
      <dgm:prSet/>
      <dgm:spPr/>
      <dgm:t>
        <a:bodyPr/>
        <a:lstStyle/>
        <a:p>
          <a:endParaRPr lang="LID4096"/>
        </a:p>
      </dgm:t>
    </dgm:pt>
    <dgm:pt modelId="{C621DC20-5069-41F9-823B-6ACC203EEF4A}" type="sibTrans" cxnId="{E40C1FEE-194D-448A-8652-6CE432956D1A}">
      <dgm:prSet/>
      <dgm:spPr/>
      <dgm:t>
        <a:bodyPr/>
        <a:lstStyle/>
        <a:p>
          <a:endParaRPr lang="LID4096"/>
        </a:p>
      </dgm:t>
    </dgm:pt>
    <dgm:pt modelId="{72F96CEE-99FA-4AF0-BF15-1AA6F329AA67}">
      <dgm:prSet/>
      <dgm:spPr/>
      <dgm:t>
        <a:bodyPr/>
        <a:lstStyle/>
        <a:p>
          <a:r>
            <a:rPr lang="pl-PL" dirty="0"/>
            <a:t>Obowiązek złożenia do 28.02.2023 r. rocznej deklaracji do urzędu skarbowego o wysokości zapłaconej składki na ubezpieczenie zdrowotne</a:t>
          </a:r>
          <a:endParaRPr lang="en-150" dirty="0"/>
        </a:p>
      </dgm:t>
    </dgm:pt>
    <dgm:pt modelId="{11192E47-122F-4343-AE6E-204DA7242834}" type="parTrans" cxnId="{0247945A-67C0-4C0C-A468-C600FFE6ED9D}">
      <dgm:prSet/>
      <dgm:spPr/>
      <dgm:t>
        <a:bodyPr/>
        <a:lstStyle/>
        <a:p>
          <a:endParaRPr lang="LID4096"/>
        </a:p>
      </dgm:t>
    </dgm:pt>
    <dgm:pt modelId="{FEE4446E-BF00-46C9-BF38-FE8D90A3AD93}" type="sibTrans" cxnId="{0247945A-67C0-4C0C-A468-C600FFE6ED9D}">
      <dgm:prSet/>
      <dgm:spPr/>
      <dgm:t>
        <a:bodyPr/>
        <a:lstStyle/>
        <a:p>
          <a:endParaRPr lang="LID4096"/>
        </a:p>
      </dgm:t>
    </dgm:pt>
    <dgm:pt modelId="{505F7FF0-AB06-4EC3-840A-5FDCDA83197D}">
      <dgm:prSet/>
      <dgm:spPr/>
      <dgm:t>
        <a:bodyPr/>
        <a:lstStyle/>
        <a:p>
          <a:r>
            <a:rPr lang="pl-PL" dirty="0"/>
            <a:t>Brak możliwości zmiany formy opodatkowania, chyba że dojdzie do utraty prawa opodatkowania w tej formie (brak zmian w tym zakresie)</a:t>
          </a:r>
          <a:endParaRPr lang="en-150" dirty="0"/>
        </a:p>
      </dgm:t>
    </dgm:pt>
    <dgm:pt modelId="{A6FD04BA-0B68-4D84-A72E-3721C78B4058}" type="parTrans" cxnId="{C3424B3C-56F7-41DC-8F90-1DEBE3FD405B}">
      <dgm:prSet/>
      <dgm:spPr/>
      <dgm:t>
        <a:bodyPr/>
        <a:lstStyle/>
        <a:p>
          <a:endParaRPr lang="LID4096"/>
        </a:p>
      </dgm:t>
    </dgm:pt>
    <dgm:pt modelId="{EA6F5856-5087-4E86-87F2-3EA30E86CFDD}" type="sibTrans" cxnId="{C3424B3C-56F7-41DC-8F90-1DEBE3FD405B}">
      <dgm:prSet/>
      <dgm:spPr/>
      <dgm:t>
        <a:bodyPr/>
        <a:lstStyle/>
        <a:p>
          <a:endParaRPr lang="LID4096"/>
        </a:p>
      </dgm:t>
    </dgm:pt>
    <dgm:pt modelId="{4DF1464B-9617-441C-96A7-4FE062B6DA65}" type="pres">
      <dgm:prSet presAssocID="{221B0D3E-8B10-4203-A741-DD52C7B4B99E}" presName="diagram" presStyleCnt="0">
        <dgm:presLayoutVars>
          <dgm:dir/>
          <dgm:resizeHandles val="exact"/>
        </dgm:presLayoutVars>
      </dgm:prSet>
      <dgm:spPr/>
    </dgm:pt>
    <dgm:pt modelId="{8C372C3A-B2D2-491C-A841-04AE49D0ADD1}" type="pres">
      <dgm:prSet presAssocID="{11D7E718-E6E4-4B76-99D9-38FD7CA55C7E}" presName="node" presStyleLbl="node1" presStyleIdx="0" presStyleCnt="3">
        <dgm:presLayoutVars>
          <dgm:bulletEnabled val="1"/>
        </dgm:presLayoutVars>
      </dgm:prSet>
      <dgm:spPr/>
    </dgm:pt>
    <dgm:pt modelId="{CAAEB3AE-BD05-45F4-9C71-340007077528}" type="pres">
      <dgm:prSet presAssocID="{C621DC20-5069-41F9-823B-6ACC203EEF4A}" presName="sibTrans" presStyleCnt="0"/>
      <dgm:spPr/>
    </dgm:pt>
    <dgm:pt modelId="{8F98D902-08E8-4993-BACD-286574865F12}" type="pres">
      <dgm:prSet presAssocID="{72F96CEE-99FA-4AF0-BF15-1AA6F329AA67}" presName="node" presStyleLbl="node1" presStyleIdx="1" presStyleCnt="3">
        <dgm:presLayoutVars>
          <dgm:bulletEnabled val="1"/>
        </dgm:presLayoutVars>
      </dgm:prSet>
      <dgm:spPr/>
    </dgm:pt>
    <dgm:pt modelId="{71037907-B515-4621-8A89-D7131781149A}" type="pres">
      <dgm:prSet presAssocID="{FEE4446E-BF00-46C9-BF38-FE8D90A3AD93}" presName="sibTrans" presStyleCnt="0"/>
      <dgm:spPr/>
    </dgm:pt>
    <dgm:pt modelId="{6F6A53A7-F614-4573-91D8-35EC9D98D979}" type="pres">
      <dgm:prSet presAssocID="{505F7FF0-AB06-4EC3-840A-5FDCDA83197D}" presName="node" presStyleLbl="node1" presStyleIdx="2" presStyleCnt="3">
        <dgm:presLayoutVars>
          <dgm:bulletEnabled val="1"/>
        </dgm:presLayoutVars>
      </dgm:prSet>
      <dgm:spPr/>
    </dgm:pt>
  </dgm:ptLst>
  <dgm:cxnLst>
    <dgm:cxn modelId="{79E53C23-7CFA-4A48-929E-F0E51120F950}" type="presOf" srcId="{221B0D3E-8B10-4203-A741-DD52C7B4B99E}" destId="{4DF1464B-9617-441C-96A7-4FE062B6DA65}" srcOrd="0" destOrd="0" presId="urn:microsoft.com/office/officeart/2005/8/layout/default"/>
    <dgm:cxn modelId="{C3424B3C-56F7-41DC-8F90-1DEBE3FD405B}" srcId="{221B0D3E-8B10-4203-A741-DD52C7B4B99E}" destId="{505F7FF0-AB06-4EC3-840A-5FDCDA83197D}" srcOrd="2" destOrd="0" parTransId="{A6FD04BA-0B68-4D84-A72E-3721C78B4058}" sibTransId="{EA6F5856-5087-4E86-87F2-3EA30E86CFDD}"/>
    <dgm:cxn modelId="{447A8F60-515D-4438-9F64-C790FE95C343}" type="presOf" srcId="{11D7E718-E6E4-4B76-99D9-38FD7CA55C7E}" destId="{8C372C3A-B2D2-491C-A841-04AE49D0ADD1}" srcOrd="0" destOrd="0" presId="urn:microsoft.com/office/officeart/2005/8/layout/default"/>
    <dgm:cxn modelId="{0247945A-67C0-4C0C-A468-C600FFE6ED9D}" srcId="{221B0D3E-8B10-4203-A741-DD52C7B4B99E}" destId="{72F96CEE-99FA-4AF0-BF15-1AA6F329AA67}" srcOrd="1" destOrd="0" parTransId="{11192E47-122F-4343-AE6E-204DA7242834}" sibTransId="{FEE4446E-BF00-46C9-BF38-FE8D90A3AD93}"/>
    <dgm:cxn modelId="{52616A85-0B80-4388-9B74-B87FDC47FB31}" type="presOf" srcId="{505F7FF0-AB06-4EC3-840A-5FDCDA83197D}" destId="{6F6A53A7-F614-4573-91D8-35EC9D98D979}" srcOrd="0" destOrd="0" presId="urn:microsoft.com/office/officeart/2005/8/layout/default"/>
    <dgm:cxn modelId="{6933BFD5-AB20-4877-8FB4-7302AF4B641D}" type="presOf" srcId="{72F96CEE-99FA-4AF0-BF15-1AA6F329AA67}" destId="{8F98D902-08E8-4993-BACD-286574865F12}" srcOrd="0" destOrd="0" presId="urn:microsoft.com/office/officeart/2005/8/layout/default"/>
    <dgm:cxn modelId="{E40C1FEE-194D-448A-8652-6CE432956D1A}" srcId="{221B0D3E-8B10-4203-A741-DD52C7B4B99E}" destId="{11D7E718-E6E4-4B76-99D9-38FD7CA55C7E}" srcOrd="0" destOrd="0" parTransId="{F08C4D95-39E8-45C9-A79C-2334FB529252}" sibTransId="{C621DC20-5069-41F9-823B-6ACC203EEF4A}"/>
    <dgm:cxn modelId="{31EB4076-CC79-4ADB-8188-74B350E82324}" type="presParOf" srcId="{4DF1464B-9617-441C-96A7-4FE062B6DA65}" destId="{8C372C3A-B2D2-491C-A841-04AE49D0ADD1}" srcOrd="0" destOrd="0" presId="urn:microsoft.com/office/officeart/2005/8/layout/default"/>
    <dgm:cxn modelId="{3E977D6F-5D53-4153-A12A-AA3E25D3D38A}" type="presParOf" srcId="{4DF1464B-9617-441C-96A7-4FE062B6DA65}" destId="{CAAEB3AE-BD05-45F4-9C71-340007077528}" srcOrd="1" destOrd="0" presId="urn:microsoft.com/office/officeart/2005/8/layout/default"/>
    <dgm:cxn modelId="{9934D693-407A-455B-81C6-1D360C8278A8}" type="presParOf" srcId="{4DF1464B-9617-441C-96A7-4FE062B6DA65}" destId="{8F98D902-08E8-4993-BACD-286574865F12}" srcOrd="2" destOrd="0" presId="urn:microsoft.com/office/officeart/2005/8/layout/default"/>
    <dgm:cxn modelId="{20AA94A8-3473-4C13-AE89-66726439F96E}" type="presParOf" srcId="{4DF1464B-9617-441C-96A7-4FE062B6DA65}" destId="{71037907-B515-4621-8A89-D7131781149A}" srcOrd="3" destOrd="0" presId="urn:microsoft.com/office/officeart/2005/8/layout/default"/>
    <dgm:cxn modelId="{186A1088-8B83-4AED-BF47-FA717C3CF24A}" type="presParOf" srcId="{4DF1464B-9617-441C-96A7-4FE062B6DA65}" destId="{6F6A53A7-F614-4573-91D8-35EC9D98D979}"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AD2E9-404B-4E63-A29C-68E9C51BA00E}">
      <dsp:nvSpPr>
        <dsp:cNvPr id="0" name=""/>
        <dsp:cNvSpPr/>
      </dsp:nvSpPr>
      <dsp:spPr>
        <a:xfrm rot="16200000">
          <a:off x="-929284" y="931819"/>
          <a:ext cx="4351338" cy="2487699"/>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3463" bIns="0" numCol="1" spcCol="1270" anchor="ctr" anchorCtr="0">
          <a:noAutofit/>
        </a:bodyPr>
        <a:lstStyle/>
        <a:p>
          <a:pPr marL="0" lvl="0" indent="0" algn="ctr" defTabSz="1155700">
            <a:lnSpc>
              <a:spcPct val="90000"/>
            </a:lnSpc>
            <a:spcBef>
              <a:spcPct val="0"/>
            </a:spcBef>
            <a:spcAft>
              <a:spcPct val="35000"/>
            </a:spcAft>
            <a:buNone/>
          </a:pPr>
          <a:r>
            <a:rPr lang="pl-PL" sz="2600" kern="1200"/>
            <a:t>Nowa skala podatkowa – obniżenie stawki podatku w pierwszym progu z 17% do 12%</a:t>
          </a:r>
          <a:endParaRPr lang="en-150" sz="2600" kern="1200"/>
        </a:p>
      </dsp:txBody>
      <dsp:txXfrm rot="5400000">
        <a:off x="2535" y="870268"/>
        <a:ext cx="2487699" cy="2610802"/>
      </dsp:txXfrm>
    </dsp:sp>
    <dsp:sp modelId="{EF96B993-31D5-4D59-943E-BEE92E7B46D8}">
      <dsp:nvSpPr>
        <dsp:cNvPr id="0" name=""/>
        <dsp:cNvSpPr/>
      </dsp:nvSpPr>
      <dsp:spPr>
        <a:xfrm rot="16200000">
          <a:off x="1744992" y="931819"/>
          <a:ext cx="4351338" cy="2487699"/>
        </a:xfrm>
        <a:prstGeom prst="flowChartManualOperation">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3463" bIns="0" numCol="1" spcCol="1270" anchor="ctr" anchorCtr="0">
          <a:noAutofit/>
        </a:bodyPr>
        <a:lstStyle/>
        <a:p>
          <a:pPr marL="0" lvl="0" indent="0" algn="ctr" defTabSz="1155700">
            <a:lnSpc>
              <a:spcPct val="90000"/>
            </a:lnSpc>
            <a:spcBef>
              <a:spcPct val="0"/>
            </a:spcBef>
            <a:spcAft>
              <a:spcPct val="35000"/>
            </a:spcAft>
            <a:buNone/>
          </a:pPr>
          <a:r>
            <a:rPr lang="pl-PL" sz="2600" kern="1200"/>
            <a:t>Wysokość stopy procentowej składki na ubezpieczenie zdrowotne bez zmian</a:t>
          </a:r>
          <a:endParaRPr lang="en-150" sz="2600" kern="1200"/>
        </a:p>
      </dsp:txBody>
      <dsp:txXfrm rot="5400000">
        <a:off x="2676811" y="870268"/>
        <a:ext cx="2487699" cy="2610802"/>
      </dsp:txXfrm>
    </dsp:sp>
    <dsp:sp modelId="{CE9B5734-C13A-4048-924D-ADF182F692B5}">
      <dsp:nvSpPr>
        <dsp:cNvPr id="0" name=""/>
        <dsp:cNvSpPr/>
      </dsp:nvSpPr>
      <dsp:spPr>
        <a:xfrm rot="16200000">
          <a:off x="4419269" y="931819"/>
          <a:ext cx="4351338" cy="2487699"/>
        </a:xfrm>
        <a:prstGeom prst="flowChartManualOperation">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3463" bIns="0" numCol="1" spcCol="1270" anchor="ctr" anchorCtr="0">
          <a:noAutofit/>
        </a:bodyPr>
        <a:lstStyle/>
        <a:p>
          <a:pPr marL="0" lvl="0" indent="0" algn="ctr" defTabSz="1155700">
            <a:lnSpc>
              <a:spcPct val="90000"/>
            </a:lnSpc>
            <a:spcBef>
              <a:spcPct val="0"/>
            </a:spcBef>
            <a:spcAft>
              <a:spcPct val="35000"/>
            </a:spcAft>
            <a:buNone/>
          </a:pPr>
          <a:r>
            <a:rPr lang="pl-PL" sz="2600" kern="1200" dirty="0"/>
            <a:t>Obniżenie podstawy opodatkowania o część zapłaconej składki zdrowotnej</a:t>
          </a:r>
          <a:endParaRPr lang="en-150" sz="2600" kern="1200" dirty="0"/>
        </a:p>
      </dsp:txBody>
      <dsp:txXfrm rot="5400000">
        <a:off x="5351088" y="870268"/>
        <a:ext cx="2487699" cy="2610802"/>
      </dsp:txXfrm>
    </dsp:sp>
    <dsp:sp modelId="{27B8367C-76F2-4F07-88CC-D16319F3B2A5}">
      <dsp:nvSpPr>
        <dsp:cNvPr id="0" name=""/>
        <dsp:cNvSpPr/>
      </dsp:nvSpPr>
      <dsp:spPr>
        <a:xfrm rot="16200000">
          <a:off x="7093546" y="931819"/>
          <a:ext cx="4351338" cy="2487699"/>
        </a:xfrm>
        <a:prstGeom prst="flowChartManualOperation">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0" tIns="0" rIns="163463" bIns="0" numCol="1" spcCol="1270" anchor="ctr" anchorCtr="0">
          <a:noAutofit/>
        </a:bodyPr>
        <a:lstStyle/>
        <a:p>
          <a:pPr marL="0" lvl="0" indent="0" algn="ctr" defTabSz="1155700">
            <a:lnSpc>
              <a:spcPct val="90000"/>
            </a:lnSpc>
            <a:spcBef>
              <a:spcPct val="0"/>
            </a:spcBef>
            <a:spcAft>
              <a:spcPct val="35000"/>
            </a:spcAft>
            <a:buNone/>
          </a:pPr>
          <a:r>
            <a:rPr lang="pl-PL" sz="2600" kern="1200"/>
            <a:t>Uchylenie ulgi dla klasy średniej</a:t>
          </a:r>
          <a:endParaRPr lang="en-150" sz="2600" kern="1200"/>
        </a:p>
      </dsp:txBody>
      <dsp:txXfrm rot="5400000">
        <a:off x="8025365" y="870268"/>
        <a:ext cx="2487699" cy="26108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E80E5-D6F6-45D5-AB76-123D73EACAE7}">
      <dsp:nvSpPr>
        <dsp:cNvPr id="0" name=""/>
        <dsp:cNvSpPr/>
      </dsp:nvSpPr>
      <dsp:spPr>
        <a:xfrm>
          <a:off x="0" y="3736288"/>
          <a:ext cx="10515600" cy="61296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pl-PL" sz="1300" kern="1200"/>
            <a:t>W razie złożenia wniosku o zwrot nadpłaconych składek po terminie, ZUS rozliczy nadpłatę na koncie płatnika w terminie do końca roku, w którym upływał termin złożenia rocznego zeznania podatkowego (wcześniej płatnik tracił prawo do odzyskania nadpłaty w razie przekroczenia terminu złożenia wniosku)</a:t>
          </a:r>
          <a:endParaRPr lang="en-150" sz="1300" kern="1200"/>
        </a:p>
      </dsp:txBody>
      <dsp:txXfrm>
        <a:off x="0" y="3736288"/>
        <a:ext cx="10515600" cy="612969"/>
      </dsp:txXfrm>
    </dsp:sp>
    <dsp:sp modelId="{D92AA09A-BE1E-4E6B-96E0-ADAF80E66F5A}">
      <dsp:nvSpPr>
        <dsp:cNvPr id="0" name=""/>
        <dsp:cNvSpPr/>
      </dsp:nvSpPr>
      <dsp:spPr>
        <a:xfrm rot="10800000">
          <a:off x="0" y="2802736"/>
          <a:ext cx="10515600" cy="942746"/>
        </a:xfrm>
        <a:prstGeom prst="upArrowCallou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pl-PL" sz="1300" kern="1200"/>
            <a:t>Przygotowany przez ZUS wniosek podlega podpisaniu i złożeniu w formie elektronicznej w terminie miesiąca od upływu miesiąca do złożenia rocznego zeznania podatkowego</a:t>
          </a:r>
          <a:endParaRPr lang="en-150" sz="1300" kern="1200"/>
        </a:p>
      </dsp:txBody>
      <dsp:txXfrm rot="10800000">
        <a:off x="0" y="2802736"/>
        <a:ext cx="10515600" cy="612568"/>
      </dsp:txXfrm>
    </dsp:sp>
    <dsp:sp modelId="{D12F4D26-653C-4CBA-B834-7494AAD65585}">
      <dsp:nvSpPr>
        <dsp:cNvPr id="0" name=""/>
        <dsp:cNvSpPr/>
      </dsp:nvSpPr>
      <dsp:spPr>
        <a:xfrm rot="10800000">
          <a:off x="0" y="1869184"/>
          <a:ext cx="10515600" cy="942746"/>
        </a:xfrm>
        <a:prstGeom prst="upArrowCallou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pl-PL" sz="1300" kern="1200"/>
            <a:t>Wniosek będzie udostępniony płatnikowi w systemie teleinformatycznym</a:t>
          </a:r>
          <a:endParaRPr lang="en-150" sz="1300" kern="1200"/>
        </a:p>
      </dsp:txBody>
      <dsp:txXfrm rot="10800000">
        <a:off x="0" y="1869184"/>
        <a:ext cx="10515600" cy="612568"/>
      </dsp:txXfrm>
    </dsp:sp>
    <dsp:sp modelId="{43F3BCC3-5E3E-4A6C-A7C1-5BDE48D1BD22}">
      <dsp:nvSpPr>
        <dsp:cNvPr id="0" name=""/>
        <dsp:cNvSpPr/>
      </dsp:nvSpPr>
      <dsp:spPr>
        <a:xfrm rot="10800000">
          <a:off x="0" y="935632"/>
          <a:ext cx="10515600" cy="942746"/>
        </a:xfrm>
        <a:prstGeom prst="upArrowCallou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pl-PL" sz="1300" kern="1200"/>
            <a:t>Zwrot nadpłaty będzie następował na podstawie wniosku przygotowanego przez ZUS, po złożeniu rocznego rozliczenia przez płatnika składek</a:t>
          </a:r>
          <a:endParaRPr lang="en-150" sz="1300" kern="1200"/>
        </a:p>
      </dsp:txBody>
      <dsp:txXfrm rot="10800000">
        <a:off x="0" y="935632"/>
        <a:ext cx="10515600" cy="612568"/>
      </dsp:txXfrm>
    </dsp:sp>
    <dsp:sp modelId="{02C031CD-E4DB-4CCE-9723-2100AAFBF611}">
      <dsp:nvSpPr>
        <dsp:cNvPr id="0" name=""/>
        <dsp:cNvSpPr/>
      </dsp:nvSpPr>
      <dsp:spPr>
        <a:xfrm rot="10800000">
          <a:off x="0" y="2080"/>
          <a:ext cx="10515600" cy="942746"/>
        </a:xfrm>
        <a:prstGeom prst="upArrowCallou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pl-PL" sz="1300" kern="1200"/>
            <a:t>Mechanizm rocznego rozliczenia składki zdrowotnej z ZUS pozostaje w mocy</a:t>
          </a:r>
          <a:endParaRPr lang="en-150" sz="1300" kern="1200"/>
        </a:p>
      </dsp:txBody>
      <dsp:txXfrm rot="10800000">
        <a:off x="0" y="2080"/>
        <a:ext cx="10515600" cy="612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32BA9D-C3A4-4613-B02D-10CE783FEDCF}">
      <dsp:nvSpPr>
        <dsp:cNvPr id="0" name=""/>
        <dsp:cNvSpPr/>
      </dsp:nvSpPr>
      <dsp:spPr>
        <a:xfrm rot="16200000">
          <a:off x="-929284" y="931819"/>
          <a:ext cx="4351338" cy="2487699"/>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280" bIns="0" numCol="1" spcCol="1270" anchor="ctr" anchorCtr="0">
          <a:noAutofit/>
        </a:bodyPr>
        <a:lstStyle/>
        <a:p>
          <a:pPr marL="0" lvl="0" indent="0" algn="ctr" defTabSz="800100">
            <a:lnSpc>
              <a:spcPct val="90000"/>
            </a:lnSpc>
            <a:spcBef>
              <a:spcPct val="0"/>
            </a:spcBef>
            <a:spcAft>
              <a:spcPct val="35000"/>
            </a:spcAft>
            <a:buNone/>
          </a:pPr>
          <a:r>
            <a:rPr lang="pl-PL" sz="1800" kern="1200"/>
            <a:t>Zmiana zasad rozliczenia rodziców samotnie wychowujących dzieci (zamiast ulgi 1.500 zł wprowadzenie mechanizmu podobnego do tego obowiązującego przed 2022 r.)</a:t>
          </a:r>
          <a:endParaRPr lang="en-150" sz="1800" kern="1200"/>
        </a:p>
      </dsp:txBody>
      <dsp:txXfrm rot="5400000">
        <a:off x="2535" y="870268"/>
        <a:ext cx="2487699" cy="2610802"/>
      </dsp:txXfrm>
    </dsp:sp>
    <dsp:sp modelId="{15089637-777E-4252-B3E8-F37655A22BC5}">
      <dsp:nvSpPr>
        <dsp:cNvPr id="0" name=""/>
        <dsp:cNvSpPr/>
      </dsp:nvSpPr>
      <dsp:spPr>
        <a:xfrm rot="16200000">
          <a:off x="1744992" y="931819"/>
          <a:ext cx="4351338" cy="2487699"/>
        </a:xfrm>
        <a:prstGeom prst="flowChartManualOperation">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280" bIns="0" numCol="1" spcCol="1270" anchor="ctr" anchorCtr="0">
          <a:noAutofit/>
        </a:bodyPr>
        <a:lstStyle/>
        <a:p>
          <a:pPr marL="0" lvl="0" indent="0" algn="ctr" defTabSz="800100">
            <a:lnSpc>
              <a:spcPct val="90000"/>
            </a:lnSpc>
            <a:spcBef>
              <a:spcPct val="0"/>
            </a:spcBef>
            <a:spcAft>
              <a:spcPct val="35000"/>
            </a:spcAft>
            <a:buNone/>
          </a:pPr>
          <a:r>
            <a:rPr lang="pl-PL" sz="1800" kern="1200" dirty="0"/>
            <a:t>Poszerzenie przychodów zwolnionych z opodatkowania o zasiłki macierzyńskie (dotyczy ulgi dla młodych, ulgi 4+, ulgi dla seniorów ze skutkiem od 01.01.2022 r.</a:t>
          </a:r>
          <a:endParaRPr lang="en-150" sz="1800" kern="1200" dirty="0"/>
        </a:p>
      </dsp:txBody>
      <dsp:txXfrm rot="5400000">
        <a:off x="2676811" y="870268"/>
        <a:ext cx="2487699" cy="2610802"/>
      </dsp:txXfrm>
    </dsp:sp>
    <dsp:sp modelId="{8EF442EA-57AE-46C9-8E56-688513E62266}">
      <dsp:nvSpPr>
        <dsp:cNvPr id="0" name=""/>
        <dsp:cNvSpPr/>
      </dsp:nvSpPr>
      <dsp:spPr>
        <a:xfrm rot="16200000">
          <a:off x="4419269" y="931819"/>
          <a:ext cx="4351338" cy="2487699"/>
        </a:xfrm>
        <a:prstGeom prst="flowChartManualOperation">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280" bIns="0" numCol="1" spcCol="1270" anchor="ctr" anchorCtr="0">
          <a:noAutofit/>
        </a:bodyPr>
        <a:lstStyle/>
        <a:p>
          <a:pPr marL="0" lvl="0" indent="0" algn="ctr" defTabSz="800100">
            <a:lnSpc>
              <a:spcPct val="90000"/>
            </a:lnSpc>
            <a:spcBef>
              <a:spcPct val="0"/>
            </a:spcBef>
            <a:spcAft>
              <a:spcPct val="35000"/>
            </a:spcAft>
            <a:buNone/>
          </a:pPr>
          <a:r>
            <a:rPr lang="pl-PL" sz="1800" kern="1200"/>
            <a:t>Prawo do zmiany formy opodatkowania przedsiębiorców za 2022 r.</a:t>
          </a:r>
          <a:endParaRPr lang="en-150" sz="1800" kern="1200"/>
        </a:p>
      </dsp:txBody>
      <dsp:txXfrm rot="5400000">
        <a:off x="5351088" y="870268"/>
        <a:ext cx="2487699" cy="2610802"/>
      </dsp:txXfrm>
    </dsp:sp>
    <dsp:sp modelId="{B2C92894-6A92-4F6E-B049-841F7FB80E0D}">
      <dsp:nvSpPr>
        <dsp:cNvPr id="0" name=""/>
        <dsp:cNvSpPr/>
      </dsp:nvSpPr>
      <dsp:spPr>
        <a:xfrm rot="16200000">
          <a:off x="7093546" y="931819"/>
          <a:ext cx="4351338" cy="2487699"/>
        </a:xfrm>
        <a:prstGeom prst="flowChartManualOperation">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280" bIns="0" numCol="1" spcCol="1270" anchor="ctr" anchorCtr="0">
          <a:noAutofit/>
        </a:bodyPr>
        <a:lstStyle/>
        <a:p>
          <a:pPr marL="0" lvl="0" indent="0" algn="ctr" defTabSz="800100">
            <a:lnSpc>
              <a:spcPct val="90000"/>
            </a:lnSpc>
            <a:spcBef>
              <a:spcPct val="0"/>
            </a:spcBef>
            <a:spcAft>
              <a:spcPct val="35000"/>
            </a:spcAft>
            <a:buNone/>
          </a:pPr>
          <a:r>
            <a:rPr lang="pl-PL" sz="1800" kern="1200"/>
            <a:t>Wprowadzenie pojęcia hipotetycznego podatku dochodowego – mechanizmu mającego zapewnić, że zmiany z 01.07.2022 r. mają nie pogorszyć sytuacji podatników w stosunku do zmian z 01.01.2022 r.</a:t>
          </a:r>
          <a:endParaRPr lang="en-150" sz="1800" kern="1200"/>
        </a:p>
      </dsp:txBody>
      <dsp:txXfrm rot="5400000">
        <a:off x="8025365" y="870268"/>
        <a:ext cx="2487699" cy="26108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359A1-0D77-4A11-9147-653E6EBB25DA}">
      <dsp:nvSpPr>
        <dsp:cNvPr id="0" name=""/>
        <dsp:cNvSpPr/>
      </dsp:nvSpPr>
      <dsp:spPr>
        <a:xfrm>
          <a:off x="0" y="383004"/>
          <a:ext cx="10515600" cy="11547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kern="1200" dirty="0"/>
            <a:t>Jeżeli faktyczny podatek dochodowy obliczony według nowej skali podatkowej za 2022 r. będzie wyższy, niż hipotetyczny podatek dochodowy (obliczony według zasad obowiązujących przed 01.07.2022 r.), to urząd skarbowy zwróci różnicę takiego „nadpłaconego” podatku</a:t>
          </a:r>
          <a:endParaRPr lang="en-150" sz="2100" kern="1200" dirty="0"/>
        </a:p>
      </dsp:txBody>
      <dsp:txXfrm>
        <a:off x="56372" y="439376"/>
        <a:ext cx="10402856" cy="1042045"/>
      </dsp:txXfrm>
    </dsp:sp>
    <dsp:sp modelId="{FFB486B2-F4CC-43BD-A955-8BED29DFEE82}">
      <dsp:nvSpPr>
        <dsp:cNvPr id="0" name=""/>
        <dsp:cNvSpPr/>
      </dsp:nvSpPr>
      <dsp:spPr>
        <a:xfrm>
          <a:off x="0" y="1598274"/>
          <a:ext cx="10515600" cy="115478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kern="1200" dirty="0"/>
            <a:t>Kwestia dotyczy podatników, których przychody roczne ze stosunku służbowego, stosunku pracy, pracy nakładczej, spółdzielczego stosunku pracy, działalności gospodarczej, zmieszczą się w przedziale od 68 412 zł do 133 692 zł</a:t>
          </a:r>
          <a:endParaRPr lang="en-150" sz="2100" kern="1200" dirty="0"/>
        </a:p>
      </dsp:txBody>
      <dsp:txXfrm>
        <a:off x="56372" y="1654646"/>
        <a:ext cx="10402856" cy="1042045"/>
      </dsp:txXfrm>
    </dsp:sp>
    <dsp:sp modelId="{4A152FED-7A99-4163-8C2C-FDB333690707}">
      <dsp:nvSpPr>
        <dsp:cNvPr id="0" name=""/>
        <dsp:cNvSpPr/>
      </dsp:nvSpPr>
      <dsp:spPr>
        <a:xfrm>
          <a:off x="0" y="2813544"/>
          <a:ext cx="10515600" cy="115478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kern="1200" dirty="0"/>
            <a:t>Efekt – dwukrotne obliczenie podatku, według zasad sprzed 01.07.2022 r. i od 01.07.2022 r., wybór rozliczenia korzystniejszego dla podatnika – rozwiązanie ma zapewniać, że podatnik nie straci na zmianach wprowadzonych 01.07.2022 r.</a:t>
          </a:r>
          <a:endParaRPr lang="en-150" sz="2100" kern="1200" dirty="0"/>
        </a:p>
      </dsp:txBody>
      <dsp:txXfrm>
        <a:off x="56372" y="2869916"/>
        <a:ext cx="10402856" cy="10420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4B1316-7B8E-4F98-B039-72C56780507E}">
      <dsp:nvSpPr>
        <dsp:cNvPr id="0" name=""/>
        <dsp:cNvSpPr/>
      </dsp:nvSpPr>
      <dsp:spPr>
        <a:xfrm>
          <a:off x="51" y="405369"/>
          <a:ext cx="4913783" cy="5760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kern="1200"/>
            <a:t>Ogólne zmiany</a:t>
          </a:r>
          <a:endParaRPr lang="en-150" sz="2000" kern="1200"/>
        </a:p>
      </dsp:txBody>
      <dsp:txXfrm>
        <a:off x="51" y="405369"/>
        <a:ext cx="4913783" cy="576000"/>
      </dsp:txXfrm>
    </dsp:sp>
    <dsp:sp modelId="{4E442980-EC06-411D-AD4B-96D8FAFA398B}">
      <dsp:nvSpPr>
        <dsp:cNvPr id="0" name=""/>
        <dsp:cNvSpPr/>
      </dsp:nvSpPr>
      <dsp:spPr>
        <a:xfrm>
          <a:off x="51" y="981369"/>
          <a:ext cx="4913783" cy="296459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pl-PL" sz="2000" kern="1200"/>
            <a:t>Uchylenie ulgi w stałej kwocie 1.500 zł,</a:t>
          </a:r>
          <a:endParaRPr lang="en-150" sz="2000" kern="1200"/>
        </a:p>
        <a:p>
          <a:pPr marL="228600" lvl="1" indent="-228600" algn="l" defTabSz="889000">
            <a:lnSpc>
              <a:spcPct val="90000"/>
            </a:lnSpc>
            <a:spcBef>
              <a:spcPct val="0"/>
            </a:spcBef>
            <a:spcAft>
              <a:spcPct val="15000"/>
            </a:spcAft>
            <a:buChar char="•"/>
          </a:pPr>
          <a:r>
            <a:rPr lang="pl-PL" sz="2000" kern="1200"/>
            <a:t>Efektywnie podwójna kwota wolna od podatku (60.000 zł rocznie),</a:t>
          </a:r>
          <a:endParaRPr lang="en-150" sz="2000" kern="1200"/>
        </a:p>
        <a:p>
          <a:pPr marL="228600" lvl="1" indent="-228600" algn="l" defTabSz="889000">
            <a:lnSpc>
              <a:spcPct val="90000"/>
            </a:lnSpc>
            <a:spcBef>
              <a:spcPct val="0"/>
            </a:spcBef>
            <a:spcAft>
              <a:spcPct val="15000"/>
            </a:spcAft>
            <a:buChar char="•"/>
          </a:pPr>
          <a:r>
            <a:rPr lang="pl-PL" sz="2000" kern="1200"/>
            <a:t>Zwiększenie limitu zarobków dziecka z 3.089 zł do 16.061,28 zł (wartość ruchoma)</a:t>
          </a:r>
          <a:endParaRPr lang="en-150" sz="2000" kern="1200"/>
        </a:p>
        <a:p>
          <a:pPr marL="228600" lvl="1" indent="-228600" algn="l" defTabSz="889000">
            <a:lnSpc>
              <a:spcPct val="90000"/>
            </a:lnSpc>
            <a:spcBef>
              <a:spcPct val="0"/>
            </a:spcBef>
            <a:spcAft>
              <a:spcPct val="15000"/>
            </a:spcAft>
            <a:buChar char="•"/>
          </a:pPr>
          <a:r>
            <a:rPr lang="pl-PL" sz="2000" kern="1200" dirty="0"/>
            <a:t>Każdy przypadek trzeba analizować indywidualnie – dużo </a:t>
          </a:r>
          <a:r>
            <a:rPr lang="pl-PL" sz="2000" kern="1200" dirty="0" err="1"/>
            <a:t>wyłączeń</a:t>
          </a:r>
          <a:r>
            <a:rPr lang="pl-PL" sz="2000" kern="1200" dirty="0"/>
            <a:t> i wyjątków</a:t>
          </a:r>
          <a:endParaRPr lang="en-150" sz="2000" kern="1200" dirty="0"/>
        </a:p>
        <a:p>
          <a:pPr marL="228600" lvl="1" indent="-228600" algn="l" defTabSz="889000">
            <a:lnSpc>
              <a:spcPct val="90000"/>
            </a:lnSpc>
            <a:spcBef>
              <a:spcPct val="0"/>
            </a:spcBef>
            <a:spcAft>
              <a:spcPct val="15000"/>
            </a:spcAft>
            <a:buChar char="•"/>
          </a:pPr>
          <a:r>
            <a:rPr lang="pl-PL" sz="2000" kern="1200" dirty="0"/>
            <a:t>Dotyczy dochodów osiągniętych od 01.01.2022 r.</a:t>
          </a:r>
          <a:endParaRPr lang="en-150" sz="2000" kern="1200" dirty="0"/>
        </a:p>
      </dsp:txBody>
      <dsp:txXfrm>
        <a:off x="51" y="981369"/>
        <a:ext cx="4913783" cy="2964599"/>
      </dsp:txXfrm>
    </dsp:sp>
    <dsp:sp modelId="{C98D3FB7-08FE-4C39-8D28-88D6AB8EA667}">
      <dsp:nvSpPr>
        <dsp:cNvPr id="0" name=""/>
        <dsp:cNvSpPr/>
      </dsp:nvSpPr>
      <dsp:spPr>
        <a:xfrm>
          <a:off x="5601764" y="405369"/>
          <a:ext cx="4913783" cy="576000"/>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pl-PL" sz="2000" kern="1200"/>
            <a:t>Mechanizm obliczenia podatku</a:t>
          </a:r>
          <a:endParaRPr lang="en-150" sz="2000" kern="1200"/>
        </a:p>
      </dsp:txBody>
      <dsp:txXfrm>
        <a:off x="5601764" y="405369"/>
        <a:ext cx="4913783" cy="576000"/>
      </dsp:txXfrm>
    </dsp:sp>
    <dsp:sp modelId="{736A585D-E0F9-44EE-9A92-38F61E317BC9}">
      <dsp:nvSpPr>
        <dsp:cNvPr id="0" name=""/>
        <dsp:cNvSpPr/>
      </dsp:nvSpPr>
      <dsp:spPr>
        <a:xfrm>
          <a:off x="5601764" y="981369"/>
          <a:ext cx="4913783" cy="2964599"/>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pl-PL" sz="2000" kern="1200"/>
            <a:t>Dochód rodzica jest dzielony na pół,</a:t>
          </a:r>
          <a:endParaRPr lang="en-150" sz="2000" kern="1200"/>
        </a:p>
        <a:p>
          <a:pPr marL="228600" lvl="1" indent="-228600" algn="l" defTabSz="889000">
            <a:lnSpc>
              <a:spcPct val="90000"/>
            </a:lnSpc>
            <a:spcBef>
              <a:spcPct val="0"/>
            </a:spcBef>
            <a:spcAft>
              <a:spcPct val="15000"/>
            </a:spcAft>
            <a:buChar char="•"/>
          </a:pPr>
          <a:r>
            <a:rPr lang="pl-PL" sz="2000" kern="1200"/>
            <a:t>Od połowy dochodu rodzica obliczany jest podatek,</a:t>
          </a:r>
          <a:endParaRPr lang="en-150" sz="2000" kern="1200"/>
        </a:p>
        <a:p>
          <a:pPr marL="228600" lvl="1" indent="-228600" algn="l" defTabSz="889000">
            <a:lnSpc>
              <a:spcPct val="90000"/>
            </a:lnSpc>
            <a:spcBef>
              <a:spcPct val="0"/>
            </a:spcBef>
            <a:spcAft>
              <a:spcPct val="15000"/>
            </a:spcAft>
            <a:buChar char="•"/>
          </a:pPr>
          <a:r>
            <a:rPr lang="pl-PL" sz="2000" kern="1200"/>
            <a:t>Tak obliczony podatek jest mnożony x2 i stanowi należny podatek</a:t>
          </a:r>
          <a:endParaRPr lang="en-150" sz="2000" kern="1200"/>
        </a:p>
      </dsp:txBody>
      <dsp:txXfrm>
        <a:off x="5601764" y="981369"/>
        <a:ext cx="4913783" cy="29645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972C6-0DFB-4176-91C9-34377EF6E1B1}">
      <dsp:nvSpPr>
        <dsp:cNvPr id="0" name=""/>
        <dsp:cNvSpPr/>
      </dsp:nvSpPr>
      <dsp:spPr>
        <a:xfrm>
          <a:off x="0" y="3969"/>
          <a:ext cx="10515600" cy="104480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Generalnie celem zmian jest dążenie do tego, aby maksymalnie zmniejszyć różnicę między podatkiem wynikającym z rocznego PIT a zaliczkami na podatek pobranymi w trakcie roku (cel – zmniejszenie ryzyka zapłacenia dużego podatku po zakończeniu roku)</a:t>
          </a:r>
          <a:endParaRPr lang="en-150" sz="1900" kern="1200"/>
        </a:p>
      </dsp:txBody>
      <dsp:txXfrm>
        <a:off x="51003" y="54972"/>
        <a:ext cx="10413594" cy="942803"/>
      </dsp:txXfrm>
    </dsp:sp>
    <dsp:sp modelId="{E6C4B78B-CDEE-4A0B-9571-41F9D9BCA248}">
      <dsp:nvSpPr>
        <dsp:cNvPr id="0" name=""/>
        <dsp:cNvSpPr/>
      </dsp:nvSpPr>
      <dsp:spPr>
        <a:xfrm>
          <a:off x="0" y="1103499"/>
          <a:ext cx="10515600" cy="104480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Płatnik (pracodawca) oblicza zaliczki na podatek z uwzględnieniem wniosków i oświadczeń podatnika (pracownika) – zwiększenie roli i odpowiedzialności podatnika dla obliczenia podatku</a:t>
          </a:r>
          <a:endParaRPr lang="en-150" sz="1900" kern="1200"/>
        </a:p>
      </dsp:txBody>
      <dsp:txXfrm>
        <a:off x="51003" y="1154502"/>
        <a:ext cx="10413594" cy="942803"/>
      </dsp:txXfrm>
    </dsp:sp>
    <dsp:sp modelId="{B6638B4A-D0E3-4FD2-AB23-E342F1031571}">
      <dsp:nvSpPr>
        <dsp:cNvPr id="0" name=""/>
        <dsp:cNvSpPr/>
      </dsp:nvSpPr>
      <dsp:spPr>
        <a:xfrm>
          <a:off x="0" y="2203029"/>
          <a:ext cx="10515600" cy="104480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a:t>Możliwość rozdzielenia ulgi podatkowej (300 zł miesięcznie) maksymalnie pomiędzy trzech płatników (np. po 100 zł u każdego pracodawcy)</a:t>
          </a:r>
          <a:endParaRPr lang="en-150" sz="1900" kern="1200"/>
        </a:p>
      </dsp:txBody>
      <dsp:txXfrm>
        <a:off x="51003" y="2254032"/>
        <a:ext cx="10413594" cy="942803"/>
      </dsp:txXfrm>
    </dsp:sp>
    <dsp:sp modelId="{557DA1EA-EA69-417C-A766-DB1A94F64197}">
      <dsp:nvSpPr>
        <dsp:cNvPr id="0" name=""/>
        <dsp:cNvSpPr/>
      </dsp:nvSpPr>
      <dsp:spPr>
        <a:xfrm>
          <a:off x="0" y="3302559"/>
          <a:ext cx="10515600" cy="104480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dirty="0"/>
            <a:t>Możliwość rozłożenia podatku od nieodpłatnych świadczeń i benefitów na więcej miesięcy (brak konieczności zapłacenia jednorazowo dużego podatku od otrzymanego benefitu)</a:t>
          </a:r>
          <a:endParaRPr lang="en-150" sz="1900" kern="1200" dirty="0"/>
        </a:p>
      </dsp:txBody>
      <dsp:txXfrm>
        <a:off x="51003" y="3353562"/>
        <a:ext cx="10413594" cy="9428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1E0B8-3D68-4E16-B137-736E257EDC56}">
      <dsp:nvSpPr>
        <dsp:cNvPr id="0" name=""/>
        <dsp:cNvSpPr/>
      </dsp:nvSpPr>
      <dsp:spPr>
        <a:xfrm>
          <a:off x="0" y="0"/>
          <a:ext cx="8097012" cy="78324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Możliwa zmiana tylko na skalę podatkową za 2022 r.,</a:t>
          </a:r>
          <a:endParaRPr lang="en-150" sz="2000" kern="1200"/>
        </a:p>
      </dsp:txBody>
      <dsp:txXfrm>
        <a:off x="22940" y="22940"/>
        <a:ext cx="7160195" cy="737360"/>
      </dsp:txXfrm>
    </dsp:sp>
    <dsp:sp modelId="{A64F183B-1543-47B8-A25E-AADF5086597A}">
      <dsp:nvSpPr>
        <dsp:cNvPr id="0" name=""/>
        <dsp:cNvSpPr/>
      </dsp:nvSpPr>
      <dsp:spPr>
        <a:xfrm>
          <a:off x="604647" y="892024"/>
          <a:ext cx="8097012" cy="783240"/>
        </a:xfrm>
        <a:prstGeom prst="roundRect">
          <a:avLst>
            <a:gd name="adj" fmla="val 10000"/>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Zmiany można dokonać tylko w zeznaniu rocznym składanym w okresie 15.02.2023 r. – 02.05.2023 r.</a:t>
          </a:r>
          <a:endParaRPr lang="en-150" sz="2000" kern="1200"/>
        </a:p>
      </dsp:txBody>
      <dsp:txXfrm>
        <a:off x="627587" y="914964"/>
        <a:ext cx="6937378" cy="737360"/>
      </dsp:txXfrm>
    </dsp:sp>
    <dsp:sp modelId="{85F73E83-B88C-40C8-A4DC-1104824343CA}">
      <dsp:nvSpPr>
        <dsp:cNvPr id="0" name=""/>
        <dsp:cNvSpPr/>
      </dsp:nvSpPr>
      <dsp:spPr>
        <a:xfrm>
          <a:off x="1209293" y="1784048"/>
          <a:ext cx="8097012" cy="783240"/>
        </a:xfrm>
        <a:prstGeom prst="roundRect">
          <a:avLst>
            <a:gd name="adj" fmla="val 1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Należy zadeklarować zmianę poprzez złożenie PIT-36 zamiast PIT-36L za 2022 r. (aktualnie brak regulacji co do szczegółów)</a:t>
          </a:r>
          <a:endParaRPr lang="en-150" sz="2000" kern="1200"/>
        </a:p>
      </dsp:txBody>
      <dsp:txXfrm>
        <a:off x="1232233" y="1806988"/>
        <a:ext cx="6937378" cy="737360"/>
      </dsp:txXfrm>
    </dsp:sp>
    <dsp:sp modelId="{5D6A34D0-1D13-4886-B11B-CE6DE4CC3885}">
      <dsp:nvSpPr>
        <dsp:cNvPr id="0" name=""/>
        <dsp:cNvSpPr/>
      </dsp:nvSpPr>
      <dsp:spPr>
        <a:xfrm>
          <a:off x="1813940" y="2676072"/>
          <a:ext cx="8097012" cy="783240"/>
        </a:xfrm>
        <a:prstGeom prst="roundRect">
          <a:avLst>
            <a:gd name="adj" fmla="val 10000"/>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UWAGA na 2023 r. pozostaje podatek liniowy, w celu zmiany – konieczność dodatkowego zgłoszenia do 20.02.2023 r.</a:t>
          </a:r>
          <a:endParaRPr lang="en-150" sz="2000" kern="1200"/>
        </a:p>
      </dsp:txBody>
      <dsp:txXfrm>
        <a:off x="1836880" y="2699012"/>
        <a:ext cx="6937378" cy="737360"/>
      </dsp:txXfrm>
    </dsp:sp>
    <dsp:sp modelId="{C11957B1-A267-4828-8C8A-344C1A7D3FC0}">
      <dsp:nvSpPr>
        <dsp:cNvPr id="0" name=""/>
        <dsp:cNvSpPr/>
      </dsp:nvSpPr>
      <dsp:spPr>
        <a:xfrm>
          <a:off x="2418587" y="3568097"/>
          <a:ext cx="8097012" cy="783240"/>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Konieczność dopłacenia składki na ubezpieczenie zdrowotne (9% od dochodu zamiast 4,9% od dochodu)</a:t>
          </a:r>
          <a:endParaRPr lang="en-150" sz="2000" kern="1200"/>
        </a:p>
      </dsp:txBody>
      <dsp:txXfrm>
        <a:off x="2441527" y="3591037"/>
        <a:ext cx="6937378" cy="737360"/>
      </dsp:txXfrm>
    </dsp:sp>
    <dsp:sp modelId="{9DC027C5-BF41-428E-887A-F747231AE800}">
      <dsp:nvSpPr>
        <dsp:cNvPr id="0" name=""/>
        <dsp:cNvSpPr/>
      </dsp:nvSpPr>
      <dsp:spPr>
        <a:xfrm>
          <a:off x="7587905" y="572200"/>
          <a:ext cx="509106" cy="50910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7702454" y="572200"/>
        <a:ext cx="280008" cy="383102"/>
      </dsp:txXfrm>
    </dsp:sp>
    <dsp:sp modelId="{28E103B5-B90F-4E7C-8C39-0A1E77A3B063}">
      <dsp:nvSpPr>
        <dsp:cNvPr id="0" name=""/>
        <dsp:cNvSpPr/>
      </dsp:nvSpPr>
      <dsp:spPr>
        <a:xfrm>
          <a:off x="8192552" y="1464225"/>
          <a:ext cx="509106" cy="509106"/>
        </a:xfrm>
        <a:prstGeom prst="downArrow">
          <a:avLst>
            <a:gd name="adj1" fmla="val 55000"/>
            <a:gd name="adj2" fmla="val 45000"/>
          </a:avLst>
        </a:prstGeom>
        <a:solidFill>
          <a:schemeClr val="accent3">
            <a:tint val="40000"/>
            <a:alpha val="90000"/>
            <a:hueOff val="676380"/>
            <a:satOff val="33333"/>
            <a:lumOff val="593"/>
            <a:alphaOff val="0"/>
          </a:schemeClr>
        </a:solidFill>
        <a:ln w="12700" cap="flat" cmpd="sng" algn="ctr">
          <a:solidFill>
            <a:schemeClr val="accent3">
              <a:tint val="40000"/>
              <a:alpha val="90000"/>
              <a:hueOff val="676380"/>
              <a:satOff val="33333"/>
              <a:lumOff val="5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8307101" y="1464225"/>
        <a:ext cx="280008" cy="383102"/>
      </dsp:txXfrm>
    </dsp:sp>
    <dsp:sp modelId="{6ADFE665-1BB3-47AA-AF13-F916ED3CD611}">
      <dsp:nvSpPr>
        <dsp:cNvPr id="0" name=""/>
        <dsp:cNvSpPr/>
      </dsp:nvSpPr>
      <dsp:spPr>
        <a:xfrm>
          <a:off x="8797199" y="2343195"/>
          <a:ext cx="509106" cy="509106"/>
        </a:xfrm>
        <a:prstGeom prst="downArrow">
          <a:avLst>
            <a:gd name="adj1" fmla="val 55000"/>
            <a:gd name="adj2" fmla="val 45000"/>
          </a:avLst>
        </a:prstGeom>
        <a:solidFill>
          <a:schemeClr val="accent3">
            <a:tint val="40000"/>
            <a:alpha val="90000"/>
            <a:hueOff val="1352761"/>
            <a:satOff val="66667"/>
            <a:lumOff val="1186"/>
            <a:alphaOff val="0"/>
          </a:schemeClr>
        </a:solidFill>
        <a:ln w="12700" cap="flat" cmpd="sng" algn="ctr">
          <a:solidFill>
            <a:schemeClr val="accent3">
              <a:tint val="40000"/>
              <a:alpha val="90000"/>
              <a:hueOff val="1352761"/>
              <a:satOff val="66667"/>
              <a:lumOff val="11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8911748" y="2343195"/>
        <a:ext cx="280008" cy="383102"/>
      </dsp:txXfrm>
    </dsp:sp>
    <dsp:sp modelId="{380DC408-DA24-467C-B5A3-883BC64EB34A}">
      <dsp:nvSpPr>
        <dsp:cNvPr id="0" name=""/>
        <dsp:cNvSpPr/>
      </dsp:nvSpPr>
      <dsp:spPr>
        <a:xfrm>
          <a:off x="9401846" y="3243922"/>
          <a:ext cx="509106" cy="509106"/>
        </a:xfrm>
        <a:prstGeom prst="downArrow">
          <a:avLst>
            <a:gd name="adj1" fmla="val 55000"/>
            <a:gd name="adj2" fmla="val 45000"/>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9516395" y="3243922"/>
        <a:ext cx="280008" cy="3831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D77F8-96E2-4316-93B8-978CBC83623F}">
      <dsp:nvSpPr>
        <dsp:cNvPr id="0" name=""/>
        <dsp:cNvSpPr/>
      </dsp:nvSpPr>
      <dsp:spPr>
        <a:xfrm>
          <a:off x="0" y="0"/>
          <a:ext cx="8097012" cy="7832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dirty="0"/>
            <a:t>Możliwa zmiana na skalę podatkową za cały 2022 r.,</a:t>
          </a:r>
          <a:endParaRPr lang="en-150" sz="2000" kern="1200" dirty="0"/>
        </a:p>
      </dsp:txBody>
      <dsp:txXfrm>
        <a:off x="22940" y="22940"/>
        <a:ext cx="7160195" cy="737360"/>
      </dsp:txXfrm>
    </dsp:sp>
    <dsp:sp modelId="{44E49B0E-B963-408A-94B7-536B83A05DC1}">
      <dsp:nvSpPr>
        <dsp:cNvPr id="0" name=""/>
        <dsp:cNvSpPr/>
      </dsp:nvSpPr>
      <dsp:spPr>
        <a:xfrm>
          <a:off x="604647" y="892024"/>
          <a:ext cx="8097012" cy="783240"/>
        </a:xfrm>
        <a:prstGeom prst="roundRect">
          <a:avLst>
            <a:gd name="adj" fmla="val 10000"/>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Zmiany można dokonać tylko w zeznaniu rocznym składanym w okresie 15.02.2023 r. – 02.05.2023 r.</a:t>
          </a:r>
          <a:endParaRPr lang="en-150" sz="2000" kern="1200"/>
        </a:p>
      </dsp:txBody>
      <dsp:txXfrm>
        <a:off x="627587" y="914964"/>
        <a:ext cx="6937378" cy="737360"/>
      </dsp:txXfrm>
    </dsp:sp>
    <dsp:sp modelId="{F6C0FC5B-F00E-489E-9E2C-1651A27CA994}">
      <dsp:nvSpPr>
        <dsp:cNvPr id="0" name=""/>
        <dsp:cNvSpPr/>
      </dsp:nvSpPr>
      <dsp:spPr>
        <a:xfrm>
          <a:off x="1209293" y="1784048"/>
          <a:ext cx="8097012" cy="783240"/>
        </a:xfrm>
        <a:prstGeom prst="roundRect">
          <a:avLst>
            <a:gd name="adj" fmla="val 10000"/>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Należy zadeklarować zmianę poprzez złożenie PIT-36 zamiast PIT-28 za 2022 r. (aktualnie brak regulacji co do szczegółów)</a:t>
          </a:r>
          <a:endParaRPr lang="en-150" sz="2000" kern="1200"/>
        </a:p>
      </dsp:txBody>
      <dsp:txXfrm>
        <a:off x="1232233" y="1806988"/>
        <a:ext cx="6937378" cy="737360"/>
      </dsp:txXfrm>
    </dsp:sp>
    <dsp:sp modelId="{8BDF579E-28CA-4A0E-8F59-3CB7C3DE40CA}">
      <dsp:nvSpPr>
        <dsp:cNvPr id="0" name=""/>
        <dsp:cNvSpPr/>
      </dsp:nvSpPr>
      <dsp:spPr>
        <a:xfrm>
          <a:off x="1813940" y="2676072"/>
          <a:ext cx="8097012" cy="783240"/>
        </a:xfrm>
        <a:prstGeom prst="roundRect">
          <a:avLst>
            <a:gd name="adj" fmla="val 10000"/>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UWAGA na 2023 r. pozostaje ryczałt, w celu zmiany – konieczność dodatkowego zgłoszenia do 20.02.2023 r.</a:t>
          </a:r>
          <a:endParaRPr lang="en-150" sz="2000" kern="1200"/>
        </a:p>
      </dsp:txBody>
      <dsp:txXfrm>
        <a:off x="1836880" y="2699012"/>
        <a:ext cx="6937378" cy="737360"/>
      </dsp:txXfrm>
    </dsp:sp>
    <dsp:sp modelId="{858E2669-48B9-48CC-8B45-781094C0FB78}">
      <dsp:nvSpPr>
        <dsp:cNvPr id="0" name=""/>
        <dsp:cNvSpPr/>
      </dsp:nvSpPr>
      <dsp:spPr>
        <a:xfrm>
          <a:off x="2418587" y="3568097"/>
          <a:ext cx="8097012" cy="783240"/>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l-PL" sz="2000" kern="1200"/>
            <a:t>Zmiana zasad płacenia składki na ubezpieczenie zdrowotne (9% od dochodu zamiast stałej kwoty)</a:t>
          </a:r>
          <a:endParaRPr lang="en-150" sz="2000" kern="1200"/>
        </a:p>
      </dsp:txBody>
      <dsp:txXfrm>
        <a:off x="2441527" y="3591037"/>
        <a:ext cx="6937378" cy="737360"/>
      </dsp:txXfrm>
    </dsp:sp>
    <dsp:sp modelId="{CC5E34A3-5E29-4E2D-B289-DF2632954F16}">
      <dsp:nvSpPr>
        <dsp:cNvPr id="0" name=""/>
        <dsp:cNvSpPr/>
      </dsp:nvSpPr>
      <dsp:spPr>
        <a:xfrm>
          <a:off x="7587905" y="572200"/>
          <a:ext cx="509106" cy="509106"/>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7702454" y="572200"/>
        <a:ext cx="280008" cy="383102"/>
      </dsp:txXfrm>
    </dsp:sp>
    <dsp:sp modelId="{DF87FFAF-8058-4B2A-9476-B38917DC6BC0}">
      <dsp:nvSpPr>
        <dsp:cNvPr id="0" name=""/>
        <dsp:cNvSpPr/>
      </dsp:nvSpPr>
      <dsp:spPr>
        <a:xfrm>
          <a:off x="8192552" y="1464225"/>
          <a:ext cx="509106" cy="509106"/>
        </a:xfrm>
        <a:prstGeom prst="downArrow">
          <a:avLst>
            <a:gd name="adj1" fmla="val 55000"/>
            <a:gd name="adj2" fmla="val 45000"/>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8307101" y="1464225"/>
        <a:ext cx="280008" cy="383102"/>
      </dsp:txXfrm>
    </dsp:sp>
    <dsp:sp modelId="{E36FE3B9-57BD-4D08-BBAA-6E270EA1A0E0}">
      <dsp:nvSpPr>
        <dsp:cNvPr id="0" name=""/>
        <dsp:cNvSpPr/>
      </dsp:nvSpPr>
      <dsp:spPr>
        <a:xfrm>
          <a:off x="8797199" y="2343195"/>
          <a:ext cx="509106" cy="509106"/>
        </a:xfrm>
        <a:prstGeom prst="downArrow">
          <a:avLst>
            <a:gd name="adj1" fmla="val 55000"/>
            <a:gd name="adj2" fmla="val 45000"/>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8911748" y="2343195"/>
        <a:ext cx="280008" cy="383102"/>
      </dsp:txXfrm>
    </dsp:sp>
    <dsp:sp modelId="{1E70F5EF-CDF8-4111-9917-037C48AF82B9}">
      <dsp:nvSpPr>
        <dsp:cNvPr id="0" name=""/>
        <dsp:cNvSpPr/>
      </dsp:nvSpPr>
      <dsp:spPr>
        <a:xfrm>
          <a:off x="9401846" y="3243922"/>
          <a:ext cx="509106" cy="509106"/>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9516395" y="3243922"/>
        <a:ext cx="280008" cy="3831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AB634-4634-44FE-8D3A-57C65E3F4774}">
      <dsp:nvSpPr>
        <dsp:cNvPr id="0" name=""/>
        <dsp:cNvSpPr/>
      </dsp:nvSpPr>
      <dsp:spPr>
        <a:xfrm>
          <a:off x="0" y="0"/>
          <a:ext cx="8097012" cy="78324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pl-PL" sz="1700" kern="1200" dirty="0"/>
            <a:t>Możliwa zmiana na skalę podatkową za okres 07-12.2022 r.,</a:t>
          </a:r>
          <a:endParaRPr lang="en-150" sz="1700" kern="1200" dirty="0"/>
        </a:p>
      </dsp:txBody>
      <dsp:txXfrm>
        <a:off x="22940" y="22940"/>
        <a:ext cx="7160195" cy="737360"/>
      </dsp:txXfrm>
    </dsp:sp>
    <dsp:sp modelId="{ED5C5748-0742-4BDA-A05E-C64346DCCDFB}">
      <dsp:nvSpPr>
        <dsp:cNvPr id="0" name=""/>
        <dsp:cNvSpPr/>
      </dsp:nvSpPr>
      <dsp:spPr>
        <a:xfrm>
          <a:off x="604647" y="892024"/>
          <a:ext cx="8097012" cy="783240"/>
        </a:xfrm>
        <a:prstGeom prst="roundRect">
          <a:avLst>
            <a:gd name="adj" fmla="val 10000"/>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pl-PL" sz="1700" kern="1200"/>
            <a:t>Za miesiące 01-06.2022 r. pozostaje ryczałt</a:t>
          </a:r>
          <a:endParaRPr lang="en-150" sz="1700" kern="1200"/>
        </a:p>
      </dsp:txBody>
      <dsp:txXfrm>
        <a:off x="627587" y="914964"/>
        <a:ext cx="6937378" cy="737360"/>
      </dsp:txXfrm>
    </dsp:sp>
    <dsp:sp modelId="{BEBCC1C4-3D2C-4C57-ADB1-B674EB964EDD}">
      <dsp:nvSpPr>
        <dsp:cNvPr id="0" name=""/>
        <dsp:cNvSpPr/>
      </dsp:nvSpPr>
      <dsp:spPr>
        <a:xfrm>
          <a:off x="1209293" y="1784048"/>
          <a:ext cx="8097012" cy="783240"/>
        </a:xfrm>
        <a:prstGeom prst="roundRect">
          <a:avLst>
            <a:gd name="adj" fmla="val 10000"/>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pl-PL" sz="1700" kern="1200"/>
            <a:t>Zmiany można dokonać informując urząd skarbowy do 22.08.2022 r.</a:t>
          </a:r>
          <a:endParaRPr lang="en-150" sz="1700" kern="1200"/>
        </a:p>
      </dsp:txBody>
      <dsp:txXfrm>
        <a:off x="1232233" y="1806988"/>
        <a:ext cx="6937378" cy="737360"/>
      </dsp:txXfrm>
    </dsp:sp>
    <dsp:sp modelId="{652D3131-E9ED-462C-994A-F5B888A6DC01}">
      <dsp:nvSpPr>
        <dsp:cNvPr id="0" name=""/>
        <dsp:cNvSpPr/>
      </dsp:nvSpPr>
      <dsp:spPr>
        <a:xfrm>
          <a:off x="1813940" y="2676072"/>
          <a:ext cx="8097012" cy="783240"/>
        </a:xfrm>
        <a:prstGeom prst="roundRect">
          <a:avLst>
            <a:gd name="adj" fmla="val 10000"/>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pl-PL" sz="1700" kern="1200"/>
            <a:t>UWAGA 2023 r. będzie rozliczany według skali podatkowej, w celu powrotu na ryczał – konieczność dodatkowego zgłoszenia do 20.02.2023 r.</a:t>
          </a:r>
          <a:endParaRPr lang="en-150" sz="1700" kern="1200"/>
        </a:p>
      </dsp:txBody>
      <dsp:txXfrm>
        <a:off x="1836880" y="2699012"/>
        <a:ext cx="6937378" cy="737360"/>
      </dsp:txXfrm>
    </dsp:sp>
    <dsp:sp modelId="{BE37D186-BA5E-4833-9295-B087F2E7D102}">
      <dsp:nvSpPr>
        <dsp:cNvPr id="0" name=""/>
        <dsp:cNvSpPr/>
      </dsp:nvSpPr>
      <dsp:spPr>
        <a:xfrm>
          <a:off x="2418587" y="3568097"/>
          <a:ext cx="8097012" cy="783240"/>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pl-PL" sz="1700" kern="1200" dirty="0"/>
            <a:t>Składka zdrowotna za 01-06.2022 wg zasad dla ryczałtu (stała kwota), za 07-12.2022 r. 9% dochodu</a:t>
          </a:r>
          <a:endParaRPr lang="en-150" sz="1700" kern="1200" dirty="0"/>
        </a:p>
      </dsp:txBody>
      <dsp:txXfrm>
        <a:off x="2441527" y="3591037"/>
        <a:ext cx="6937378" cy="737360"/>
      </dsp:txXfrm>
    </dsp:sp>
    <dsp:sp modelId="{AF8B0D42-2DDD-475E-9692-AB38867CAA87}">
      <dsp:nvSpPr>
        <dsp:cNvPr id="0" name=""/>
        <dsp:cNvSpPr/>
      </dsp:nvSpPr>
      <dsp:spPr>
        <a:xfrm>
          <a:off x="7587905" y="572200"/>
          <a:ext cx="509106" cy="509106"/>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7702454" y="572200"/>
        <a:ext cx="280008" cy="383102"/>
      </dsp:txXfrm>
    </dsp:sp>
    <dsp:sp modelId="{0075C766-2C48-41A6-B54E-908E0F62F698}">
      <dsp:nvSpPr>
        <dsp:cNvPr id="0" name=""/>
        <dsp:cNvSpPr/>
      </dsp:nvSpPr>
      <dsp:spPr>
        <a:xfrm>
          <a:off x="8192552" y="1464225"/>
          <a:ext cx="509106" cy="509106"/>
        </a:xfrm>
        <a:prstGeom prst="downArrow">
          <a:avLst>
            <a:gd name="adj1" fmla="val 55000"/>
            <a:gd name="adj2" fmla="val 45000"/>
          </a:avLst>
        </a:prstGeom>
        <a:solidFill>
          <a:schemeClr val="accent3">
            <a:tint val="40000"/>
            <a:alpha val="90000"/>
            <a:hueOff val="676380"/>
            <a:satOff val="33333"/>
            <a:lumOff val="593"/>
            <a:alphaOff val="0"/>
          </a:schemeClr>
        </a:solidFill>
        <a:ln w="12700" cap="flat" cmpd="sng" algn="ctr">
          <a:solidFill>
            <a:schemeClr val="accent3">
              <a:tint val="40000"/>
              <a:alpha val="90000"/>
              <a:hueOff val="676380"/>
              <a:satOff val="33333"/>
              <a:lumOff val="59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8307101" y="1464225"/>
        <a:ext cx="280008" cy="383102"/>
      </dsp:txXfrm>
    </dsp:sp>
    <dsp:sp modelId="{DD3AD444-9075-4BA8-A99C-4E96AB07B866}">
      <dsp:nvSpPr>
        <dsp:cNvPr id="0" name=""/>
        <dsp:cNvSpPr/>
      </dsp:nvSpPr>
      <dsp:spPr>
        <a:xfrm>
          <a:off x="8797199" y="2343195"/>
          <a:ext cx="509106" cy="509106"/>
        </a:xfrm>
        <a:prstGeom prst="downArrow">
          <a:avLst>
            <a:gd name="adj1" fmla="val 55000"/>
            <a:gd name="adj2" fmla="val 45000"/>
          </a:avLst>
        </a:prstGeom>
        <a:solidFill>
          <a:schemeClr val="accent3">
            <a:tint val="40000"/>
            <a:alpha val="90000"/>
            <a:hueOff val="1352761"/>
            <a:satOff val="66667"/>
            <a:lumOff val="1186"/>
            <a:alphaOff val="0"/>
          </a:schemeClr>
        </a:solidFill>
        <a:ln w="12700" cap="flat" cmpd="sng" algn="ctr">
          <a:solidFill>
            <a:schemeClr val="accent3">
              <a:tint val="40000"/>
              <a:alpha val="90000"/>
              <a:hueOff val="1352761"/>
              <a:satOff val="66667"/>
              <a:lumOff val="118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8911748" y="2343195"/>
        <a:ext cx="280008" cy="383102"/>
      </dsp:txXfrm>
    </dsp:sp>
    <dsp:sp modelId="{4526B506-62E2-46D5-867C-CD49EC65FF2D}">
      <dsp:nvSpPr>
        <dsp:cNvPr id="0" name=""/>
        <dsp:cNvSpPr/>
      </dsp:nvSpPr>
      <dsp:spPr>
        <a:xfrm>
          <a:off x="9401846" y="3243922"/>
          <a:ext cx="509106" cy="509106"/>
        </a:xfrm>
        <a:prstGeom prst="downArrow">
          <a:avLst>
            <a:gd name="adj1" fmla="val 55000"/>
            <a:gd name="adj2" fmla="val 45000"/>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LID4096" sz="2300" kern="1200"/>
        </a:p>
      </dsp:txBody>
      <dsp:txXfrm>
        <a:off x="9516395" y="3243922"/>
        <a:ext cx="280008" cy="38310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372C3A-B2D2-491C-A841-04AE49D0ADD1}">
      <dsp:nvSpPr>
        <dsp:cNvPr id="0" name=""/>
        <dsp:cNvSpPr/>
      </dsp:nvSpPr>
      <dsp:spPr>
        <a:xfrm>
          <a:off x="0" y="1167209"/>
          <a:ext cx="3361531" cy="201691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Możliwość obniżenia podatku wynikającego z decyzji o 19% zapłaconej składki na ubezpieczenie zdrowotne</a:t>
          </a:r>
          <a:endParaRPr lang="en-150" sz="2200" kern="1200" dirty="0"/>
        </a:p>
      </dsp:txBody>
      <dsp:txXfrm>
        <a:off x="0" y="1167209"/>
        <a:ext cx="3361531" cy="2016918"/>
      </dsp:txXfrm>
    </dsp:sp>
    <dsp:sp modelId="{8F98D902-08E8-4993-BACD-286574865F12}">
      <dsp:nvSpPr>
        <dsp:cNvPr id="0" name=""/>
        <dsp:cNvSpPr/>
      </dsp:nvSpPr>
      <dsp:spPr>
        <a:xfrm>
          <a:off x="3697684" y="1167209"/>
          <a:ext cx="3361531" cy="2016918"/>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Obowiązek złożenia do 28.02.2023 r. rocznej deklaracji do urzędu skarbowego o wysokości zapłaconej składki na ubezpieczenie zdrowotne</a:t>
          </a:r>
          <a:endParaRPr lang="en-150" sz="2200" kern="1200" dirty="0"/>
        </a:p>
      </dsp:txBody>
      <dsp:txXfrm>
        <a:off x="3697684" y="1167209"/>
        <a:ext cx="3361531" cy="2016918"/>
      </dsp:txXfrm>
    </dsp:sp>
    <dsp:sp modelId="{6F6A53A7-F614-4573-91D8-35EC9D98D979}">
      <dsp:nvSpPr>
        <dsp:cNvPr id="0" name=""/>
        <dsp:cNvSpPr/>
      </dsp:nvSpPr>
      <dsp:spPr>
        <a:xfrm>
          <a:off x="7395368" y="1167209"/>
          <a:ext cx="3361531" cy="201691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pl-PL" sz="2200" kern="1200" dirty="0"/>
            <a:t>Brak możliwości zmiany formy opodatkowania, chyba że dojdzie do utraty prawa opodatkowania w tej formie (brak zmian w tym zakresie)</a:t>
          </a:r>
          <a:endParaRPr lang="en-150" sz="2200" kern="1200" dirty="0"/>
        </a:p>
      </dsp:txBody>
      <dsp:txXfrm>
        <a:off x="7395368" y="1167209"/>
        <a:ext cx="3361531" cy="2016918"/>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8A54B8-0D2B-493D-910C-7B1D2ED2933F}"/>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endParaRPr lang="LID4096"/>
          </a:p>
        </p:txBody>
      </p:sp>
      <p:sp>
        <p:nvSpPr>
          <p:cNvPr id="3" name="Podtytuł 2">
            <a:extLst>
              <a:ext uri="{FF2B5EF4-FFF2-40B4-BE49-F238E27FC236}">
                <a16:creationId xmlns:a16="http://schemas.microsoft.com/office/drawing/2014/main" id="{03087828-3550-4969-8426-3271C73C72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LID4096"/>
          </a:p>
        </p:txBody>
      </p:sp>
      <p:sp>
        <p:nvSpPr>
          <p:cNvPr id="4" name="Symbol zastępczy daty 3">
            <a:extLst>
              <a:ext uri="{FF2B5EF4-FFF2-40B4-BE49-F238E27FC236}">
                <a16:creationId xmlns:a16="http://schemas.microsoft.com/office/drawing/2014/main" id="{9ACE74F0-A816-4455-BA81-55CC17CF3EFE}"/>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5" name="Symbol zastępczy stopki 4">
            <a:extLst>
              <a:ext uri="{FF2B5EF4-FFF2-40B4-BE49-F238E27FC236}">
                <a16:creationId xmlns:a16="http://schemas.microsoft.com/office/drawing/2014/main" id="{F7A25112-C77F-43EA-9BF7-63244D1C2B64}"/>
              </a:ext>
            </a:extLst>
          </p:cNvPr>
          <p:cNvSpPr>
            <a:spLocks noGrp="1"/>
          </p:cNvSpPr>
          <p:nvPr>
            <p:ph type="ftr" sz="quarter" idx="11"/>
          </p:nvPr>
        </p:nvSpPr>
        <p:spPr/>
        <p:txBody>
          <a:bodyPr/>
          <a:lstStyle/>
          <a:p>
            <a:endParaRPr lang="LID4096"/>
          </a:p>
        </p:txBody>
      </p:sp>
      <p:sp>
        <p:nvSpPr>
          <p:cNvPr id="6" name="Symbol zastępczy numeru slajdu 5">
            <a:extLst>
              <a:ext uri="{FF2B5EF4-FFF2-40B4-BE49-F238E27FC236}">
                <a16:creationId xmlns:a16="http://schemas.microsoft.com/office/drawing/2014/main" id="{B14F183F-B3F8-4514-B968-6B68B2DEC4CC}"/>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2166548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E8DDED-1F7D-490B-93B7-21F6C337A146}"/>
              </a:ext>
            </a:extLst>
          </p:cNvPr>
          <p:cNvSpPr>
            <a:spLocks noGrp="1"/>
          </p:cNvSpPr>
          <p:nvPr>
            <p:ph type="title"/>
          </p:nvPr>
        </p:nvSpPr>
        <p:spPr/>
        <p:txBody>
          <a:bodyPr/>
          <a:lstStyle/>
          <a:p>
            <a:r>
              <a:rPr lang="pl-PL"/>
              <a:t>Kliknij, aby edytować styl</a:t>
            </a:r>
            <a:endParaRPr lang="LID4096"/>
          </a:p>
        </p:txBody>
      </p:sp>
      <p:sp>
        <p:nvSpPr>
          <p:cNvPr id="3" name="Symbol zastępczy tytułu pionowego 2">
            <a:extLst>
              <a:ext uri="{FF2B5EF4-FFF2-40B4-BE49-F238E27FC236}">
                <a16:creationId xmlns:a16="http://schemas.microsoft.com/office/drawing/2014/main" id="{F4AA7758-F0D7-43A7-A69E-F645A8C84AF5}"/>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LID4096"/>
          </a:p>
        </p:txBody>
      </p:sp>
      <p:sp>
        <p:nvSpPr>
          <p:cNvPr id="4" name="Symbol zastępczy daty 3">
            <a:extLst>
              <a:ext uri="{FF2B5EF4-FFF2-40B4-BE49-F238E27FC236}">
                <a16:creationId xmlns:a16="http://schemas.microsoft.com/office/drawing/2014/main" id="{40D05ABD-E72E-42FF-A1E9-05E0BC010ECC}"/>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5" name="Symbol zastępczy stopki 4">
            <a:extLst>
              <a:ext uri="{FF2B5EF4-FFF2-40B4-BE49-F238E27FC236}">
                <a16:creationId xmlns:a16="http://schemas.microsoft.com/office/drawing/2014/main" id="{F1D0A9F8-1763-401C-BBF5-211F683801FC}"/>
              </a:ext>
            </a:extLst>
          </p:cNvPr>
          <p:cNvSpPr>
            <a:spLocks noGrp="1"/>
          </p:cNvSpPr>
          <p:nvPr>
            <p:ph type="ftr" sz="quarter" idx="11"/>
          </p:nvPr>
        </p:nvSpPr>
        <p:spPr/>
        <p:txBody>
          <a:bodyPr/>
          <a:lstStyle/>
          <a:p>
            <a:endParaRPr lang="LID4096"/>
          </a:p>
        </p:txBody>
      </p:sp>
      <p:sp>
        <p:nvSpPr>
          <p:cNvPr id="6" name="Symbol zastępczy numeru slajdu 5">
            <a:extLst>
              <a:ext uri="{FF2B5EF4-FFF2-40B4-BE49-F238E27FC236}">
                <a16:creationId xmlns:a16="http://schemas.microsoft.com/office/drawing/2014/main" id="{78DA6FFE-F237-4E69-ACD0-5FBA0F8A9A13}"/>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4121012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9C965DE-CCDF-44EF-9D1D-1CD37CF8042F}"/>
              </a:ext>
            </a:extLst>
          </p:cNvPr>
          <p:cNvSpPr>
            <a:spLocks noGrp="1"/>
          </p:cNvSpPr>
          <p:nvPr>
            <p:ph type="title" orient="vert"/>
          </p:nvPr>
        </p:nvSpPr>
        <p:spPr>
          <a:xfrm>
            <a:off x="8724900" y="365125"/>
            <a:ext cx="2628900" cy="5811838"/>
          </a:xfrm>
        </p:spPr>
        <p:txBody>
          <a:bodyPr vert="eaVert"/>
          <a:lstStyle/>
          <a:p>
            <a:r>
              <a:rPr lang="pl-PL"/>
              <a:t>Kliknij, aby edytować styl</a:t>
            </a:r>
            <a:endParaRPr lang="LID4096"/>
          </a:p>
        </p:txBody>
      </p:sp>
      <p:sp>
        <p:nvSpPr>
          <p:cNvPr id="3" name="Symbol zastępczy tytułu pionowego 2">
            <a:extLst>
              <a:ext uri="{FF2B5EF4-FFF2-40B4-BE49-F238E27FC236}">
                <a16:creationId xmlns:a16="http://schemas.microsoft.com/office/drawing/2014/main" id="{F7887AD6-6FCB-46CF-9272-33032DEA6CED}"/>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LID4096"/>
          </a:p>
        </p:txBody>
      </p:sp>
      <p:sp>
        <p:nvSpPr>
          <p:cNvPr id="4" name="Symbol zastępczy daty 3">
            <a:extLst>
              <a:ext uri="{FF2B5EF4-FFF2-40B4-BE49-F238E27FC236}">
                <a16:creationId xmlns:a16="http://schemas.microsoft.com/office/drawing/2014/main" id="{4798087E-9FAD-4BCA-A27E-392793E9716A}"/>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5" name="Symbol zastępczy stopki 4">
            <a:extLst>
              <a:ext uri="{FF2B5EF4-FFF2-40B4-BE49-F238E27FC236}">
                <a16:creationId xmlns:a16="http://schemas.microsoft.com/office/drawing/2014/main" id="{83F0E53F-0491-4F6C-BE7E-A36C0F75EFC6}"/>
              </a:ext>
            </a:extLst>
          </p:cNvPr>
          <p:cNvSpPr>
            <a:spLocks noGrp="1"/>
          </p:cNvSpPr>
          <p:nvPr>
            <p:ph type="ftr" sz="quarter" idx="11"/>
          </p:nvPr>
        </p:nvSpPr>
        <p:spPr/>
        <p:txBody>
          <a:bodyPr/>
          <a:lstStyle/>
          <a:p>
            <a:endParaRPr lang="LID4096"/>
          </a:p>
        </p:txBody>
      </p:sp>
      <p:sp>
        <p:nvSpPr>
          <p:cNvPr id="6" name="Symbol zastępczy numeru slajdu 5">
            <a:extLst>
              <a:ext uri="{FF2B5EF4-FFF2-40B4-BE49-F238E27FC236}">
                <a16:creationId xmlns:a16="http://schemas.microsoft.com/office/drawing/2014/main" id="{2DAF7149-72A1-4419-91A2-1B354DAEE1A9}"/>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194882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5C5F6C-F05F-4E54-9F39-90F8874DC4DB}"/>
              </a:ext>
            </a:extLst>
          </p:cNvPr>
          <p:cNvSpPr>
            <a:spLocks noGrp="1"/>
          </p:cNvSpPr>
          <p:nvPr>
            <p:ph type="title"/>
          </p:nvPr>
        </p:nvSpPr>
        <p:spPr/>
        <p:txBody>
          <a:bodyPr/>
          <a:lstStyle/>
          <a:p>
            <a:r>
              <a:rPr lang="pl-PL"/>
              <a:t>Kliknij, aby edytować styl</a:t>
            </a:r>
            <a:endParaRPr lang="LID4096"/>
          </a:p>
        </p:txBody>
      </p:sp>
      <p:sp>
        <p:nvSpPr>
          <p:cNvPr id="3" name="Symbol zastępczy zawartości 2">
            <a:extLst>
              <a:ext uri="{FF2B5EF4-FFF2-40B4-BE49-F238E27FC236}">
                <a16:creationId xmlns:a16="http://schemas.microsoft.com/office/drawing/2014/main" id="{B3043A6F-9951-437E-86A9-DAA3ACFDC65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LID4096"/>
          </a:p>
        </p:txBody>
      </p:sp>
      <p:sp>
        <p:nvSpPr>
          <p:cNvPr id="4" name="Symbol zastępczy daty 3">
            <a:extLst>
              <a:ext uri="{FF2B5EF4-FFF2-40B4-BE49-F238E27FC236}">
                <a16:creationId xmlns:a16="http://schemas.microsoft.com/office/drawing/2014/main" id="{3B5FD3B5-BD47-48D1-9343-1982918F1286}"/>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5" name="Symbol zastępczy stopki 4">
            <a:extLst>
              <a:ext uri="{FF2B5EF4-FFF2-40B4-BE49-F238E27FC236}">
                <a16:creationId xmlns:a16="http://schemas.microsoft.com/office/drawing/2014/main" id="{8EA1735C-D718-44FE-8156-AFC5F46C5C22}"/>
              </a:ext>
            </a:extLst>
          </p:cNvPr>
          <p:cNvSpPr>
            <a:spLocks noGrp="1"/>
          </p:cNvSpPr>
          <p:nvPr>
            <p:ph type="ftr" sz="quarter" idx="11"/>
          </p:nvPr>
        </p:nvSpPr>
        <p:spPr/>
        <p:txBody>
          <a:bodyPr/>
          <a:lstStyle/>
          <a:p>
            <a:endParaRPr lang="LID4096"/>
          </a:p>
        </p:txBody>
      </p:sp>
      <p:sp>
        <p:nvSpPr>
          <p:cNvPr id="6" name="Symbol zastępczy numeru slajdu 5">
            <a:extLst>
              <a:ext uri="{FF2B5EF4-FFF2-40B4-BE49-F238E27FC236}">
                <a16:creationId xmlns:a16="http://schemas.microsoft.com/office/drawing/2014/main" id="{AF06B137-9AEC-408C-990E-950182D7DDCB}"/>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2947845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E39FE-567A-4C78-94EE-70323C34D4E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endParaRPr lang="LID4096"/>
          </a:p>
        </p:txBody>
      </p:sp>
      <p:sp>
        <p:nvSpPr>
          <p:cNvPr id="3" name="Symbol zastępczy tekstu 2">
            <a:extLst>
              <a:ext uri="{FF2B5EF4-FFF2-40B4-BE49-F238E27FC236}">
                <a16:creationId xmlns:a16="http://schemas.microsoft.com/office/drawing/2014/main" id="{D8D160DA-EB92-4EF6-8167-C683E2A46D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AA438DF-92A7-476F-AAB6-D4D637853FF6}"/>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5" name="Symbol zastępczy stopki 4">
            <a:extLst>
              <a:ext uri="{FF2B5EF4-FFF2-40B4-BE49-F238E27FC236}">
                <a16:creationId xmlns:a16="http://schemas.microsoft.com/office/drawing/2014/main" id="{3F4B4ACC-3C09-43DB-A5DC-4ED0E291D5FB}"/>
              </a:ext>
            </a:extLst>
          </p:cNvPr>
          <p:cNvSpPr>
            <a:spLocks noGrp="1"/>
          </p:cNvSpPr>
          <p:nvPr>
            <p:ph type="ftr" sz="quarter" idx="11"/>
          </p:nvPr>
        </p:nvSpPr>
        <p:spPr/>
        <p:txBody>
          <a:bodyPr/>
          <a:lstStyle/>
          <a:p>
            <a:endParaRPr lang="LID4096"/>
          </a:p>
        </p:txBody>
      </p:sp>
      <p:sp>
        <p:nvSpPr>
          <p:cNvPr id="6" name="Symbol zastępczy numeru slajdu 5">
            <a:extLst>
              <a:ext uri="{FF2B5EF4-FFF2-40B4-BE49-F238E27FC236}">
                <a16:creationId xmlns:a16="http://schemas.microsoft.com/office/drawing/2014/main" id="{14C4D988-0A19-43D5-90B1-85CD4D7BF260}"/>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2490044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8C95FF-1AB3-41AF-AF5C-8C34D073CBAC}"/>
              </a:ext>
            </a:extLst>
          </p:cNvPr>
          <p:cNvSpPr>
            <a:spLocks noGrp="1"/>
          </p:cNvSpPr>
          <p:nvPr>
            <p:ph type="title"/>
          </p:nvPr>
        </p:nvSpPr>
        <p:spPr/>
        <p:txBody>
          <a:bodyPr/>
          <a:lstStyle/>
          <a:p>
            <a:r>
              <a:rPr lang="pl-PL"/>
              <a:t>Kliknij, aby edytować styl</a:t>
            </a:r>
            <a:endParaRPr lang="LID4096"/>
          </a:p>
        </p:txBody>
      </p:sp>
      <p:sp>
        <p:nvSpPr>
          <p:cNvPr id="3" name="Symbol zastępczy zawartości 2">
            <a:extLst>
              <a:ext uri="{FF2B5EF4-FFF2-40B4-BE49-F238E27FC236}">
                <a16:creationId xmlns:a16="http://schemas.microsoft.com/office/drawing/2014/main" id="{BFC000EF-4F18-4BDD-BEA3-A69B986A1A1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LID4096"/>
          </a:p>
        </p:txBody>
      </p:sp>
      <p:sp>
        <p:nvSpPr>
          <p:cNvPr id="4" name="Symbol zastępczy zawartości 3">
            <a:extLst>
              <a:ext uri="{FF2B5EF4-FFF2-40B4-BE49-F238E27FC236}">
                <a16:creationId xmlns:a16="http://schemas.microsoft.com/office/drawing/2014/main" id="{54E99C97-5E9A-400B-A954-624627316EE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LID4096"/>
          </a:p>
        </p:txBody>
      </p:sp>
      <p:sp>
        <p:nvSpPr>
          <p:cNvPr id="5" name="Symbol zastępczy daty 4">
            <a:extLst>
              <a:ext uri="{FF2B5EF4-FFF2-40B4-BE49-F238E27FC236}">
                <a16:creationId xmlns:a16="http://schemas.microsoft.com/office/drawing/2014/main" id="{6BF4F8EA-3F6E-4A2F-ABE2-E76E12308095}"/>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6" name="Symbol zastępczy stopki 5">
            <a:extLst>
              <a:ext uri="{FF2B5EF4-FFF2-40B4-BE49-F238E27FC236}">
                <a16:creationId xmlns:a16="http://schemas.microsoft.com/office/drawing/2014/main" id="{A9086013-B991-4780-A9DB-FAD85A7BFDA6}"/>
              </a:ext>
            </a:extLst>
          </p:cNvPr>
          <p:cNvSpPr>
            <a:spLocks noGrp="1"/>
          </p:cNvSpPr>
          <p:nvPr>
            <p:ph type="ftr" sz="quarter" idx="11"/>
          </p:nvPr>
        </p:nvSpPr>
        <p:spPr/>
        <p:txBody>
          <a:bodyPr/>
          <a:lstStyle/>
          <a:p>
            <a:endParaRPr lang="LID4096"/>
          </a:p>
        </p:txBody>
      </p:sp>
      <p:sp>
        <p:nvSpPr>
          <p:cNvPr id="7" name="Symbol zastępczy numeru slajdu 6">
            <a:extLst>
              <a:ext uri="{FF2B5EF4-FFF2-40B4-BE49-F238E27FC236}">
                <a16:creationId xmlns:a16="http://schemas.microsoft.com/office/drawing/2014/main" id="{82FAB887-7415-4AB6-9A61-A6F9C5D47467}"/>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3324881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2966D0-78EB-45D4-B6B5-8E1BCD0488E0}"/>
              </a:ext>
            </a:extLst>
          </p:cNvPr>
          <p:cNvSpPr>
            <a:spLocks noGrp="1"/>
          </p:cNvSpPr>
          <p:nvPr>
            <p:ph type="title"/>
          </p:nvPr>
        </p:nvSpPr>
        <p:spPr>
          <a:xfrm>
            <a:off x="839788" y="365125"/>
            <a:ext cx="10515600" cy="1325563"/>
          </a:xfrm>
        </p:spPr>
        <p:txBody>
          <a:bodyPr/>
          <a:lstStyle/>
          <a:p>
            <a:r>
              <a:rPr lang="pl-PL"/>
              <a:t>Kliknij, aby edytować styl</a:t>
            </a:r>
            <a:endParaRPr lang="LID4096"/>
          </a:p>
        </p:txBody>
      </p:sp>
      <p:sp>
        <p:nvSpPr>
          <p:cNvPr id="3" name="Symbol zastępczy tekstu 2">
            <a:extLst>
              <a:ext uri="{FF2B5EF4-FFF2-40B4-BE49-F238E27FC236}">
                <a16:creationId xmlns:a16="http://schemas.microsoft.com/office/drawing/2014/main" id="{CB1E7157-2AF8-4E49-B5E0-F5EC59D61D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8F07F478-DA16-4A9E-9DC5-A4FD2035D734}"/>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LID4096"/>
          </a:p>
        </p:txBody>
      </p:sp>
      <p:sp>
        <p:nvSpPr>
          <p:cNvPr id="5" name="Symbol zastępczy tekstu 4">
            <a:extLst>
              <a:ext uri="{FF2B5EF4-FFF2-40B4-BE49-F238E27FC236}">
                <a16:creationId xmlns:a16="http://schemas.microsoft.com/office/drawing/2014/main" id="{C80B9ADF-3BF4-4C8B-9C31-0B966E332A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B6F32CAE-758D-4947-8119-2C7BB0338F90}"/>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LID4096"/>
          </a:p>
        </p:txBody>
      </p:sp>
      <p:sp>
        <p:nvSpPr>
          <p:cNvPr id="7" name="Symbol zastępczy daty 6">
            <a:extLst>
              <a:ext uri="{FF2B5EF4-FFF2-40B4-BE49-F238E27FC236}">
                <a16:creationId xmlns:a16="http://schemas.microsoft.com/office/drawing/2014/main" id="{4DE0B650-A16D-4586-B6E8-21304684FF11}"/>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8" name="Symbol zastępczy stopki 7">
            <a:extLst>
              <a:ext uri="{FF2B5EF4-FFF2-40B4-BE49-F238E27FC236}">
                <a16:creationId xmlns:a16="http://schemas.microsoft.com/office/drawing/2014/main" id="{22A9B7E5-19D0-423B-8C2E-29F3B3255EA9}"/>
              </a:ext>
            </a:extLst>
          </p:cNvPr>
          <p:cNvSpPr>
            <a:spLocks noGrp="1"/>
          </p:cNvSpPr>
          <p:nvPr>
            <p:ph type="ftr" sz="quarter" idx="11"/>
          </p:nvPr>
        </p:nvSpPr>
        <p:spPr/>
        <p:txBody>
          <a:bodyPr/>
          <a:lstStyle/>
          <a:p>
            <a:endParaRPr lang="LID4096"/>
          </a:p>
        </p:txBody>
      </p:sp>
      <p:sp>
        <p:nvSpPr>
          <p:cNvPr id="9" name="Symbol zastępczy numeru slajdu 8">
            <a:extLst>
              <a:ext uri="{FF2B5EF4-FFF2-40B4-BE49-F238E27FC236}">
                <a16:creationId xmlns:a16="http://schemas.microsoft.com/office/drawing/2014/main" id="{CBA5AC5F-BB09-49EB-83D2-0BF231BFD6B9}"/>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2977759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D42385-0AC2-462F-90A6-EF4943D233E4}"/>
              </a:ext>
            </a:extLst>
          </p:cNvPr>
          <p:cNvSpPr>
            <a:spLocks noGrp="1"/>
          </p:cNvSpPr>
          <p:nvPr>
            <p:ph type="title"/>
          </p:nvPr>
        </p:nvSpPr>
        <p:spPr/>
        <p:txBody>
          <a:bodyPr/>
          <a:lstStyle/>
          <a:p>
            <a:r>
              <a:rPr lang="pl-PL"/>
              <a:t>Kliknij, aby edytować styl</a:t>
            </a:r>
            <a:endParaRPr lang="LID4096"/>
          </a:p>
        </p:txBody>
      </p:sp>
      <p:sp>
        <p:nvSpPr>
          <p:cNvPr id="3" name="Symbol zastępczy daty 2">
            <a:extLst>
              <a:ext uri="{FF2B5EF4-FFF2-40B4-BE49-F238E27FC236}">
                <a16:creationId xmlns:a16="http://schemas.microsoft.com/office/drawing/2014/main" id="{8FB457D2-0259-4A35-9D23-4A470EB5F1BC}"/>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4" name="Symbol zastępczy stopki 3">
            <a:extLst>
              <a:ext uri="{FF2B5EF4-FFF2-40B4-BE49-F238E27FC236}">
                <a16:creationId xmlns:a16="http://schemas.microsoft.com/office/drawing/2014/main" id="{9CF4672C-9826-4D37-917A-8A041F3BD4A1}"/>
              </a:ext>
            </a:extLst>
          </p:cNvPr>
          <p:cNvSpPr>
            <a:spLocks noGrp="1"/>
          </p:cNvSpPr>
          <p:nvPr>
            <p:ph type="ftr" sz="quarter" idx="11"/>
          </p:nvPr>
        </p:nvSpPr>
        <p:spPr/>
        <p:txBody>
          <a:bodyPr/>
          <a:lstStyle/>
          <a:p>
            <a:endParaRPr lang="LID4096"/>
          </a:p>
        </p:txBody>
      </p:sp>
      <p:sp>
        <p:nvSpPr>
          <p:cNvPr id="5" name="Symbol zastępczy numeru slajdu 4">
            <a:extLst>
              <a:ext uri="{FF2B5EF4-FFF2-40B4-BE49-F238E27FC236}">
                <a16:creationId xmlns:a16="http://schemas.microsoft.com/office/drawing/2014/main" id="{23DAF13B-4673-4F08-9818-10302EA96A2E}"/>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418840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3592961-B3BA-4745-A06F-752D61FA27EB}"/>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3" name="Symbol zastępczy stopki 2">
            <a:extLst>
              <a:ext uri="{FF2B5EF4-FFF2-40B4-BE49-F238E27FC236}">
                <a16:creationId xmlns:a16="http://schemas.microsoft.com/office/drawing/2014/main" id="{58F61861-4A4D-4FB1-8B5D-08959074ACAD}"/>
              </a:ext>
            </a:extLst>
          </p:cNvPr>
          <p:cNvSpPr>
            <a:spLocks noGrp="1"/>
          </p:cNvSpPr>
          <p:nvPr>
            <p:ph type="ftr" sz="quarter" idx="11"/>
          </p:nvPr>
        </p:nvSpPr>
        <p:spPr/>
        <p:txBody>
          <a:bodyPr/>
          <a:lstStyle/>
          <a:p>
            <a:endParaRPr lang="LID4096"/>
          </a:p>
        </p:txBody>
      </p:sp>
      <p:sp>
        <p:nvSpPr>
          <p:cNvPr id="4" name="Symbol zastępczy numeru slajdu 3">
            <a:extLst>
              <a:ext uri="{FF2B5EF4-FFF2-40B4-BE49-F238E27FC236}">
                <a16:creationId xmlns:a16="http://schemas.microsoft.com/office/drawing/2014/main" id="{F433FA3C-DF76-4EBB-950B-B87FF6B1B4F6}"/>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423077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36E408-B005-47E3-B230-B958FA4F453A}"/>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LID4096"/>
          </a:p>
        </p:txBody>
      </p:sp>
      <p:sp>
        <p:nvSpPr>
          <p:cNvPr id="3" name="Symbol zastępczy zawartości 2">
            <a:extLst>
              <a:ext uri="{FF2B5EF4-FFF2-40B4-BE49-F238E27FC236}">
                <a16:creationId xmlns:a16="http://schemas.microsoft.com/office/drawing/2014/main" id="{8DCAE1A3-D6DE-439C-8B8F-93D8B0EE62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LID4096"/>
          </a:p>
        </p:txBody>
      </p:sp>
      <p:sp>
        <p:nvSpPr>
          <p:cNvPr id="4" name="Symbol zastępczy tekstu 3">
            <a:extLst>
              <a:ext uri="{FF2B5EF4-FFF2-40B4-BE49-F238E27FC236}">
                <a16:creationId xmlns:a16="http://schemas.microsoft.com/office/drawing/2014/main" id="{82934406-B880-4024-8D99-6736D741A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CEC78057-4E60-4718-9E05-B40B3227E9AB}"/>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6" name="Symbol zastępczy stopki 5">
            <a:extLst>
              <a:ext uri="{FF2B5EF4-FFF2-40B4-BE49-F238E27FC236}">
                <a16:creationId xmlns:a16="http://schemas.microsoft.com/office/drawing/2014/main" id="{75E11EC6-6642-4F06-80B2-CCA8FEC59491}"/>
              </a:ext>
            </a:extLst>
          </p:cNvPr>
          <p:cNvSpPr>
            <a:spLocks noGrp="1"/>
          </p:cNvSpPr>
          <p:nvPr>
            <p:ph type="ftr" sz="quarter" idx="11"/>
          </p:nvPr>
        </p:nvSpPr>
        <p:spPr/>
        <p:txBody>
          <a:bodyPr/>
          <a:lstStyle/>
          <a:p>
            <a:endParaRPr lang="LID4096"/>
          </a:p>
        </p:txBody>
      </p:sp>
      <p:sp>
        <p:nvSpPr>
          <p:cNvPr id="7" name="Symbol zastępczy numeru slajdu 6">
            <a:extLst>
              <a:ext uri="{FF2B5EF4-FFF2-40B4-BE49-F238E27FC236}">
                <a16:creationId xmlns:a16="http://schemas.microsoft.com/office/drawing/2014/main" id="{FEFB83EC-D439-4AB3-BFE6-23A0957E6E2D}"/>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206142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D3CDA4-4D80-4590-97D9-DB119799F95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endParaRPr lang="LID4096"/>
          </a:p>
        </p:txBody>
      </p:sp>
      <p:sp>
        <p:nvSpPr>
          <p:cNvPr id="3" name="Symbol zastępczy obrazu 2">
            <a:extLst>
              <a:ext uri="{FF2B5EF4-FFF2-40B4-BE49-F238E27FC236}">
                <a16:creationId xmlns:a16="http://schemas.microsoft.com/office/drawing/2014/main" id="{4298AEEB-737A-49A5-B00D-21B97A50C1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ID4096"/>
          </a:p>
        </p:txBody>
      </p:sp>
      <p:sp>
        <p:nvSpPr>
          <p:cNvPr id="4" name="Symbol zastępczy tekstu 3">
            <a:extLst>
              <a:ext uri="{FF2B5EF4-FFF2-40B4-BE49-F238E27FC236}">
                <a16:creationId xmlns:a16="http://schemas.microsoft.com/office/drawing/2014/main" id="{6CC82061-3C12-4EC7-974B-0F1854571E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25646127-B84E-4123-A5FF-87F4676D2179}"/>
              </a:ext>
            </a:extLst>
          </p:cNvPr>
          <p:cNvSpPr>
            <a:spLocks noGrp="1"/>
          </p:cNvSpPr>
          <p:nvPr>
            <p:ph type="dt" sz="half" idx="10"/>
          </p:nvPr>
        </p:nvSpPr>
        <p:spPr/>
        <p:txBody>
          <a:bodyPr/>
          <a:lstStyle/>
          <a:p>
            <a:fld id="{64EFEAF0-A117-4F19-A413-36A21CA7498F}" type="datetimeFigureOut">
              <a:rPr lang="LID4096" smtClean="0"/>
              <a:t>07/14/2022</a:t>
            </a:fld>
            <a:endParaRPr lang="LID4096"/>
          </a:p>
        </p:txBody>
      </p:sp>
      <p:sp>
        <p:nvSpPr>
          <p:cNvPr id="6" name="Symbol zastępczy stopki 5">
            <a:extLst>
              <a:ext uri="{FF2B5EF4-FFF2-40B4-BE49-F238E27FC236}">
                <a16:creationId xmlns:a16="http://schemas.microsoft.com/office/drawing/2014/main" id="{EB411B40-F242-4BEF-A535-E0B87724A9AE}"/>
              </a:ext>
            </a:extLst>
          </p:cNvPr>
          <p:cNvSpPr>
            <a:spLocks noGrp="1"/>
          </p:cNvSpPr>
          <p:nvPr>
            <p:ph type="ftr" sz="quarter" idx="11"/>
          </p:nvPr>
        </p:nvSpPr>
        <p:spPr/>
        <p:txBody>
          <a:bodyPr/>
          <a:lstStyle/>
          <a:p>
            <a:endParaRPr lang="LID4096"/>
          </a:p>
        </p:txBody>
      </p:sp>
      <p:sp>
        <p:nvSpPr>
          <p:cNvPr id="7" name="Symbol zastępczy numeru slajdu 6">
            <a:extLst>
              <a:ext uri="{FF2B5EF4-FFF2-40B4-BE49-F238E27FC236}">
                <a16:creationId xmlns:a16="http://schemas.microsoft.com/office/drawing/2014/main" id="{AE6594AE-5482-4512-8E99-474035EE1154}"/>
              </a:ext>
            </a:extLst>
          </p:cNvPr>
          <p:cNvSpPr>
            <a:spLocks noGrp="1"/>
          </p:cNvSpPr>
          <p:nvPr>
            <p:ph type="sldNum" sz="quarter" idx="12"/>
          </p:nvPr>
        </p:nvSpPr>
        <p:spPr/>
        <p:txBody>
          <a:bodyPr/>
          <a:lstStyle/>
          <a:p>
            <a:fld id="{34C30B89-590C-4B78-9306-377CA906FF8C}" type="slidenum">
              <a:rPr lang="LID4096" smtClean="0"/>
              <a:t>‹#›</a:t>
            </a:fld>
            <a:endParaRPr lang="LID4096"/>
          </a:p>
        </p:txBody>
      </p:sp>
    </p:spTree>
    <p:extLst>
      <p:ext uri="{BB962C8B-B14F-4D97-AF65-F5344CB8AC3E}">
        <p14:creationId xmlns:p14="http://schemas.microsoft.com/office/powerpoint/2010/main" val="2867310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ED5E531F-6ECB-43D0-BF8F-7B7612D6BD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LID4096"/>
          </a:p>
        </p:txBody>
      </p:sp>
      <p:sp>
        <p:nvSpPr>
          <p:cNvPr id="3" name="Symbol zastępczy tekstu 2">
            <a:extLst>
              <a:ext uri="{FF2B5EF4-FFF2-40B4-BE49-F238E27FC236}">
                <a16:creationId xmlns:a16="http://schemas.microsoft.com/office/drawing/2014/main" id="{6647F429-3141-46CA-B487-ACDB08D44F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LID4096"/>
          </a:p>
        </p:txBody>
      </p:sp>
      <p:sp>
        <p:nvSpPr>
          <p:cNvPr id="4" name="Symbol zastępczy daty 3">
            <a:extLst>
              <a:ext uri="{FF2B5EF4-FFF2-40B4-BE49-F238E27FC236}">
                <a16:creationId xmlns:a16="http://schemas.microsoft.com/office/drawing/2014/main" id="{47D674E3-43A1-45A6-BE5F-8A20DAFB11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EFEAF0-A117-4F19-A413-36A21CA7498F}" type="datetimeFigureOut">
              <a:rPr lang="LID4096" smtClean="0"/>
              <a:t>07/14/2022</a:t>
            </a:fld>
            <a:endParaRPr lang="LID4096"/>
          </a:p>
        </p:txBody>
      </p:sp>
      <p:sp>
        <p:nvSpPr>
          <p:cNvPr id="5" name="Symbol zastępczy stopki 4">
            <a:extLst>
              <a:ext uri="{FF2B5EF4-FFF2-40B4-BE49-F238E27FC236}">
                <a16:creationId xmlns:a16="http://schemas.microsoft.com/office/drawing/2014/main" id="{2D814A5D-3C88-4BC8-A9C1-9CFA6DAD31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Symbol zastępczy numeru slajdu 5">
            <a:extLst>
              <a:ext uri="{FF2B5EF4-FFF2-40B4-BE49-F238E27FC236}">
                <a16:creationId xmlns:a16="http://schemas.microsoft.com/office/drawing/2014/main" id="{670E6786-4017-419E-95CE-B3EEDA3163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C30B89-590C-4B78-9306-377CA906FF8C}" type="slidenum">
              <a:rPr lang="LID4096" smtClean="0"/>
              <a:t>‹#›</a:t>
            </a:fld>
            <a:endParaRPr lang="LID4096"/>
          </a:p>
        </p:txBody>
      </p:sp>
    </p:spTree>
    <p:extLst>
      <p:ext uri="{BB962C8B-B14F-4D97-AF65-F5344CB8AC3E}">
        <p14:creationId xmlns:p14="http://schemas.microsoft.com/office/powerpoint/2010/main" val="170457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ytuł 3">
            <a:extLst>
              <a:ext uri="{FF2B5EF4-FFF2-40B4-BE49-F238E27FC236}">
                <a16:creationId xmlns:a16="http://schemas.microsoft.com/office/drawing/2014/main" id="{98C7A101-CE1E-4F36-BB62-279FE20BD0AC}"/>
              </a:ext>
            </a:extLst>
          </p:cNvPr>
          <p:cNvSpPr>
            <a:spLocks noGrp="1"/>
          </p:cNvSpPr>
          <p:nvPr>
            <p:ph type="ctrTitle"/>
          </p:nvPr>
        </p:nvSpPr>
        <p:spPr>
          <a:xfrm>
            <a:off x="1285241" y="1008993"/>
            <a:ext cx="9231410" cy="3542045"/>
          </a:xfrm>
        </p:spPr>
        <p:txBody>
          <a:bodyPr anchor="b">
            <a:normAutofit/>
          </a:bodyPr>
          <a:lstStyle/>
          <a:p>
            <a:pPr algn="l"/>
            <a:r>
              <a:rPr lang="pl-PL" sz="11500" dirty="0"/>
              <a:t>Niskie podatki</a:t>
            </a:r>
            <a:endParaRPr lang="LID4096" sz="11500" dirty="0"/>
          </a:p>
        </p:txBody>
      </p:sp>
      <p:sp>
        <p:nvSpPr>
          <p:cNvPr id="5" name="Podtytuł 4">
            <a:extLst>
              <a:ext uri="{FF2B5EF4-FFF2-40B4-BE49-F238E27FC236}">
                <a16:creationId xmlns:a16="http://schemas.microsoft.com/office/drawing/2014/main" id="{B3875B9F-09B4-4CDC-B83A-0D741E32A0EC}"/>
              </a:ext>
            </a:extLst>
          </p:cNvPr>
          <p:cNvSpPr>
            <a:spLocks noGrp="1"/>
          </p:cNvSpPr>
          <p:nvPr>
            <p:ph type="subTitle" idx="1"/>
          </p:nvPr>
        </p:nvSpPr>
        <p:spPr>
          <a:xfrm>
            <a:off x="1285241" y="4582814"/>
            <a:ext cx="7132335" cy="1312657"/>
          </a:xfrm>
        </p:spPr>
        <p:txBody>
          <a:bodyPr anchor="t">
            <a:normAutofit fontScale="92500"/>
          </a:bodyPr>
          <a:lstStyle/>
          <a:p>
            <a:pPr algn="l"/>
            <a:r>
              <a:rPr lang="pl-PL" dirty="0"/>
              <a:t>Podsumowanie wybranych zmian w zakresie opodatkowania podatkiem dochodowym od 01.07.2022 r. </a:t>
            </a:r>
          </a:p>
          <a:p>
            <a:pPr algn="l"/>
            <a:r>
              <a:rPr lang="pl-PL" dirty="0"/>
              <a:t>Stan prawny aktualny na 14.07.2022 r.</a:t>
            </a:r>
            <a:endParaRPr lang="LID4096" dirty="0"/>
          </a:p>
        </p:txBody>
      </p:sp>
    </p:spTree>
    <p:extLst>
      <p:ext uri="{BB962C8B-B14F-4D97-AF65-F5344CB8AC3E}">
        <p14:creationId xmlns:p14="http://schemas.microsoft.com/office/powerpoint/2010/main" val="1931734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9F74BB-4E3E-43C6-CBFD-E2D6C9FA0034}"/>
              </a:ext>
            </a:extLst>
          </p:cNvPr>
          <p:cNvSpPr>
            <a:spLocks noGrp="1"/>
          </p:cNvSpPr>
          <p:nvPr>
            <p:ph type="title"/>
          </p:nvPr>
        </p:nvSpPr>
        <p:spPr/>
        <p:txBody>
          <a:bodyPr>
            <a:normAutofit fontScale="90000"/>
          </a:bodyPr>
          <a:lstStyle/>
          <a:p>
            <a:r>
              <a:rPr lang="pl-PL" dirty="0"/>
              <a:t>Zmiana formy opodatkowania przedsiębiorców opodatkowanych aktualnie ryczałtem (2 opcja)</a:t>
            </a:r>
            <a:endParaRPr lang="LID4096" dirty="0"/>
          </a:p>
        </p:txBody>
      </p:sp>
      <p:graphicFrame>
        <p:nvGraphicFramePr>
          <p:cNvPr id="4" name="Symbol zastępczy zawartości 3">
            <a:extLst>
              <a:ext uri="{FF2B5EF4-FFF2-40B4-BE49-F238E27FC236}">
                <a16:creationId xmlns:a16="http://schemas.microsoft.com/office/drawing/2014/main" id="{20267398-EF14-BEC4-AAFD-8B05ACECA246}"/>
              </a:ext>
            </a:extLst>
          </p:cNvPr>
          <p:cNvGraphicFramePr>
            <a:graphicFrameLocks noGrp="1"/>
          </p:cNvGraphicFramePr>
          <p:nvPr>
            <p:ph idx="1"/>
            <p:extLst>
              <p:ext uri="{D42A27DB-BD31-4B8C-83A1-F6EECF244321}">
                <p14:modId xmlns:p14="http://schemas.microsoft.com/office/powerpoint/2010/main" val="209529630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2274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9F74BB-4E3E-43C6-CBFD-E2D6C9FA0034}"/>
              </a:ext>
            </a:extLst>
          </p:cNvPr>
          <p:cNvSpPr>
            <a:spLocks noGrp="1"/>
          </p:cNvSpPr>
          <p:nvPr>
            <p:ph type="title"/>
          </p:nvPr>
        </p:nvSpPr>
        <p:spPr/>
        <p:txBody>
          <a:bodyPr/>
          <a:lstStyle/>
          <a:p>
            <a:r>
              <a:rPr lang="pl-PL" dirty="0"/>
              <a:t>Karta podatkowa – kluczowe zmiany</a:t>
            </a:r>
            <a:endParaRPr lang="LID4096" dirty="0"/>
          </a:p>
        </p:txBody>
      </p:sp>
      <p:graphicFrame>
        <p:nvGraphicFramePr>
          <p:cNvPr id="4" name="Symbol zastępczy zawartości 3">
            <a:extLst>
              <a:ext uri="{FF2B5EF4-FFF2-40B4-BE49-F238E27FC236}">
                <a16:creationId xmlns:a16="http://schemas.microsoft.com/office/drawing/2014/main" id="{94C2A5F0-E661-5450-D5AB-0520C7E897AA}"/>
              </a:ext>
            </a:extLst>
          </p:cNvPr>
          <p:cNvGraphicFramePr>
            <a:graphicFrameLocks noGrp="1"/>
          </p:cNvGraphicFramePr>
          <p:nvPr>
            <p:ph idx="1"/>
            <p:extLst>
              <p:ext uri="{D42A27DB-BD31-4B8C-83A1-F6EECF244321}">
                <p14:modId xmlns:p14="http://schemas.microsoft.com/office/powerpoint/2010/main" val="2346431786"/>
              </p:ext>
            </p:extLst>
          </p:nvPr>
        </p:nvGraphicFramePr>
        <p:xfrm>
          <a:off x="838200" y="1825625"/>
          <a:ext cx="107569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8048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2B620C-4CDA-7A0A-389D-C0789F735485}"/>
              </a:ext>
            </a:extLst>
          </p:cNvPr>
          <p:cNvSpPr>
            <a:spLocks noGrp="1"/>
          </p:cNvSpPr>
          <p:nvPr>
            <p:ph type="title"/>
          </p:nvPr>
        </p:nvSpPr>
        <p:spPr>
          <a:xfrm>
            <a:off x="838200" y="1"/>
            <a:ext cx="10515600" cy="914400"/>
          </a:xfrm>
        </p:spPr>
        <p:txBody>
          <a:bodyPr>
            <a:normAutofit fontScale="90000"/>
          </a:bodyPr>
          <a:lstStyle/>
          <a:p>
            <a:r>
              <a:rPr lang="pl-PL" sz="4000" dirty="0"/>
              <a:t>Odliczenie składki na ubezpieczenie zdrowotne w 2022 r.</a:t>
            </a:r>
            <a:endParaRPr lang="LID4096" sz="4000" dirty="0"/>
          </a:p>
        </p:txBody>
      </p:sp>
      <p:graphicFrame>
        <p:nvGraphicFramePr>
          <p:cNvPr id="4" name="Tabela 4">
            <a:extLst>
              <a:ext uri="{FF2B5EF4-FFF2-40B4-BE49-F238E27FC236}">
                <a16:creationId xmlns:a16="http://schemas.microsoft.com/office/drawing/2014/main" id="{19DCAD0E-A779-AD36-C81B-90EA87B41E7E}"/>
              </a:ext>
            </a:extLst>
          </p:cNvPr>
          <p:cNvGraphicFramePr>
            <a:graphicFrameLocks noGrp="1"/>
          </p:cNvGraphicFramePr>
          <p:nvPr>
            <p:ph idx="1"/>
            <p:extLst>
              <p:ext uri="{D42A27DB-BD31-4B8C-83A1-F6EECF244321}">
                <p14:modId xmlns:p14="http://schemas.microsoft.com/office/powerpoint/2010/main" val="1321127878"/>
              </p:ext>
            </p:extLst>
          </p:nvPr>
        </p:nvGraphicFramePr>
        <p:xfrm>
          <a:off x="838200" y="914401"/>
          <a:ext cx="10223500" cy="5669280"/>
        </p:xfrm>
        <a:graphic>
          <a:graphicData uri="http://schemas.openxmlformats.org/drawingml/2006/table">
            <a:tbl>
              <a:tblPr firstRow="1" bandRow="1">
                <a:tableStyleId>{C4B1156A-380E-4F78-BDF5-A606A8083BF9}</a:tableStyleId>
              </a:tblPr>
              <a:tblGrid>
                <a:gridCol w="2044700">
                  <a:extLst>
                    <a:ext uri="{9D8B030D-6E8A-4147-A177-3AD203B41FA5}">
                      <a16:colId xmlns:a16="http://schemas.microsoft.com/office/drawing/2014/main" val="3543003205"/>
                    </a:ext>
                  </a:extLst>
                </a:gridCol>
                <a:gridCol w="2044700">
                  <a:extLst>
                    <a:ext uri="{9D8B030D-6E8A-4147-A177-3AD203B41FA5}">
                      <a16:colId xmlns:a16="http://schemas.microsoft.com/office/drawing/2014/main" val="3300909704"/>
                    </a:ext>
                  </a:extLst>
                </a:gridCol>
                <a:gridCol w="2044700">
                  <a:extLst>
                    <a:ext uri="{9D8B030D-6E8A-4147-A177-3AD203B41FA5}">
                      <a16:colId xmlns:a16="http://schemas.microsoft.com/office/drawing/2014/main" val="2321006482"/>
                    </a:ext>
                  </a:extLst>
                </a:gridCol>
                <a:gridCol w="2044700">
                  <a:extLst>
                    <a:ext uri="{9D8B030D-6E8A-4147-A177-3AD203B41FA5}">
                      <a16:colId xmlns:a16="http://schemas.microsoft.com/office/drawing/2014/main" val="1688839693"/>
                    </a:ext>
                  </a:extLst>
                </a:gridCol>
                <a:gridCol w="2044700">
                  <a:extLst>
                    <a:ext uri="{9D8B030D-6E8A-4147-A177-3AD203B41FA5}">
                      <a16:colId xmlns:a16="http://schemas.microsoft.com/office/drawing/2014/main" val="4175452324"/>
                    </a:ext>
                  </a:extLst>
                </a:gridCol>
              </a:tblGrid>
              <a:tr h="1359965">
                <a:tc>
                  <a:txBody>
                    <a:bodyPr/>
                    <a:lstStyle/>
                    <a:p>
                      <a:endParaRPr lang="LID4096" dirty="0"/>
                    </a:p>
                  </a:txBody>
                  <a:tcPr anchor="ctr"/>
                </a:tc>
                <a:tc>
                  <a:txBody>
                    <a:bodyPr/>
                    <a:lstStyle/>
                    <a:p>
                      <a:pPr algn="ctr"/>
                      <a:r>
                        <a:rPr lang="pl-PL" dirty="0"/>
                        <a:t>Odliczenie zapłaconych składek na ubezpieczenie zdrowotne</a:t>
                      </a:r>
                      <a:endParaRPr lang="LID4096" dirty="0"/>
                    </a:p>
                  </a:txBody>
                  <a:tcPr anchor="ctr"/>
                </a:tc>
                <a:tc>
                  <a:txBody>
                    <a:bodyPr/>
                    <a:lstStyle/>
                    <a:p>
                      <a:pPr algn="ctr"/>
                      <a:r>
                        <a:rPr lang="pl-PL" dirty="0"/>
                        <a:t>Zakres odliczenia</a:t>
                      </a:r>
                      <a:endParaRPr lang="LID4096" dirty="0"/>
                    </a:p>
                  </a:txBody>
                  <a:tcPr anchor="ctr"/>
                </a:tc>
                <a:tc>
                  <a:txBody>
                    <a:bodyPr/>
                    <a:lstStyle/>
                    <a:p>
                      <a:pPr algn="ctr"/>
                      <a:r>
                        <a:rPr lang="pl-PL" dirty="0"/>
                        <a:t>Odliczenie składki płaconej za osoby współpracujące</a:t>
                      </a:r>
                      <a:endParaRPr lang="LID4096" dirty="0"/>
                    </a:p>
                  </a:txBody>
                  <a:tcPr anchor="ctr"/>
                </a:tc>
                <a:tc>
                  <a:txBody>
                    <a:bodyPr/>
                    <a:lstStyle/>
                    <a:p>
                      <a:pPr algn="ctr"/>
                      <a:r>
                        <a:rPr lang="pl-PL" dirty="0"/>
                        <a:t>Odliczenie dla potrzeb zaliczki na podatek</a:t>
                      </a:r>
                      <a:endParaRPr lang="LID4096" dirty="0"/>
                    </a:p>
                  </a:txBody>
                  <a:tcPr anchor="ctr"/>
                </a:tc>
                <a:extLst>
                  <a:ext uri="{0D108BD9-81ED-4DB2-BD59-A6C34878D82A}">
                    <a16:rowId xmlns:a16="http://schemas.microsoft.com/office/drawing/2014/main" val="2392687213"/>
                  </a:ext>
                </a:extLst>
              </a:tr>
              <a:tr h="1359965">
                <a:tc>
                  <a:txBody>
                    <a:bodyPr/>
                    <a:lstStyle/>
                    <a:p>
                      <a:pPr algn="ctr"/>
                      <a:r>
                        <a:rPr lang="pl-PL" b="1" dirty="0"/>
                        <a:t>Podatek liniowy (19%)</a:t>
                      </a:r>
                      <a:endParaRPr lang="LID4096" b="1" dirty="0"/>
                    </a:p>
                  </a:txBody>
                  <a:tcPr anchor="ctr"/>
                </a:tc>
                <a:tc>
                  <a:txBody>
                    <a:bodyPr/>
                    <a:lstStyle/>
                    <a:p>
                      <a:pPr algn="ctr"/>
                      <a:r>
                        <a:rPr lang="pl-PL" dirty="0"/>
                        <a:t>Tak, rozpoznanie jako koszt podatkowy lub odliczenie od dochodu</a:t>
                      </a:r>
                      <a:endParaRPr lang="LID4096" dirty="0"/>
                    </a:p>
                  </a:txBody>
                  <a:tcPr anchor="ctr"/>
                </a:tc>
                <a:tc>
                  <a:txBody>
                    <a:bodyPr/>
                    <a:lstStyle/>
                    <a:p>
                      <a:pPr algn="ctr"/>
                      <a:r>
                        <a:rPr lang="pl-PL" dirty="0"/>
                        <a:t>Wartość składki zapłaconej w 2022 r., nie więcej niż 8.700 zł w roku</a:t>
                      </a:r>
                      <a:endParaRPr lang="LID4096" dirty="0"/>
                    </a:p>
                  </a:txBody>
                  <a:tcPr anchor="ctr"/>
                </a:tc>
                <a:tc>
                  <a:txBody>
                    <a:bodyPr/>
                    <a:lstStyle/>
                    <a:p>
                      <a:pPr algn="ctr"/>
                      <a:r>
                        <a:rPr lang="pl-PL" dirty="0"/>
                        <a:t>Tak, ale w ramach jednego limitu 8.700 zł</a:t>
                      </a:r>
                      <a:endParaRPr lang="LID4096" dirty="0"/>
                    </a:p>
                  </a:txBody>
                  <a:tcPr anchor="ctr"/>
                </a:tc>
                <a:tc>
                  <a:txBody>
                    <a:bodyPr/>
                    <a:lstStyle/>
                    <a:p>
                      <a:pPr algn="ctr"/>
                      <a:r>
                        <a:rPr lang="pl-PL" dirty="0"/>
                        <a:t>Tak</a:t>
                      </a:r>
                    </a:p>
                    <a:p>
                      <a:pPr algn="ctr"/>
                      <a:r>
                        <a:rPr lang="pl-PL" dirty="0"/>
                        <a:t>za 06.2022 – składki zapłacone w okresie 01-06.2022</a:t>
                      </a:r>
                    </a:p>
                  </a:txBody>
                  <a:tcPr anchor="ctr"/>
                </a:tc>
                <a:extLst>
                  <a:ext uri="{0D108BD9-81ED-4DB2-BD59-A6C34878D82A}">
                    <a16:rowId xmlns:a16="http://schemas.microsoft.com/office/drawing/2014/main" val="981380274"/>
                  </a:ext>
                </a:extLst>
              </a:tr>
              <a:tr h="594985">
                <a:tc>
                  <a:txBody>
                    <a:bodyPr/>
                    <a:lstStyle/>
                    <a:p>
                      <a:pPr algn="ctr"/>
                      <a:r>
                        <a:rPr lang="pl-PL" b="1" dirty="0"/>
                        <a:t>Skala podatkowa (12%/32%)</a:t>
                      </a:r>
                      <a:endParaRPr lang="LID4096" b="1" dirty="0"/>
                    </a:p>
                  </a:txBody>
                  <a:tcPr anchor="ctr"/>
                </a:tc>
                <a:tc>
                  <a:txBody>
                    <a:bodyPr/>
                    <a:lstStyle/>
                    <a:p>
                      <a:pPr algn="ctr"/>
                      <a:r>
                        <a:rPr lang="pl-PL" dirty="0"/>
                        <a:t>X</a:t>
                      </a:r>
                      <a:endParaRPr lang="LID4096" dirty="0"/>
                    </a:p>
                  </a:txBody>
                  <a:tcPr anchor="ctr"/>
                </a:tc>
                <a:tc>
                  <a:txBody>
                    <a:bodyPr/>
                    <a:lstStyle/>
                    <a:p>
                      <a:pPr algn="ctr"/>
                      <a:r>
                        <a:rPr lang="pl-PL" dirty="0"/>
                        <a:t>X</a:t>
                      </a:r>
                      <a:endParaRPr lang="LID4096" dirty="0"/>
                    </a:p>
                  </a:txBody>
                  <a:tcPr anchor="ctr"/>
                </a:tc>
                <a:tc>
                  <a:txBody>
                    <a:bodyPr/>
                    <a:lstStyle/>
                    <a:p>
                      <a:pPr algn="ctr"/>
                      <a:r>
                        <a:rPr lang="pl-PL" dirty="0"/>
                        <a:t>X</a:t>
                      </a:r>
                      <a:endParaRPr lang="LID4096" dirty="0"/>
                    </a:p>
                  </a:txBody>
                  <a:tcPr anchor="ctr"/>
                </a:tc>
                <a:tc>
                  <a:txBody>
                    <a:bodyPr/>
                    <a:lstStyle/>
                    <a:p>
                      <a:pPr algn="ctr"/>
                      <a:r>
                        <a:rPr lang="pl-PL" dirty="0"/>
                        <a:t>X</a:t>
                      </a:r>
                      <a:endParaRPr lang="LID4096" dirty="0"/>
                    </a:p>
                  </a:txBody>
                  <a:tcPr anchor="ctr"/>
                </a:tc>
                <a:extLst>
                  <a:ext uri="{0D108BD9-81ED-4DB2-BD59-A6C34878D82A}">
                    <a16:rowId xmlns:a16="http://schemas.microsoft.com/office/drawing/2014/main" val="552942136"/>
                  </a:ext>
                </a:extLst>
              </a:tr>
              <a:tr h="1104972">
                <a:tc>
                  <a:txBody>
                    <a:bodyPr/>
                    <a:lstStyle/>
                    <a:p>
                      <a:pPr algn="ctr"/>
                      <a:r>
                        <a:rPr lang="pl-PL" b="1" dirty="0"/>
                        <a:t>Ryczałt</a:t>
                      </a:r>
                      <a:endParaRPr lang="LID4096" b="1" dirty="0"/>
                    </a:p>
                  </a:txBody>
                  <a:tcPr anchor="ctr"/>
                </a:tc>
                <a:tc>
                  <a:txBody>
                    <a:bodyPr/>
                    <a:lstStyle/>
                    <a:p>
                      <a:pPr algn="ctr"/>
                      <a:r>
                        <a:rPr lang="pl-PL" dirty="0"/>
                        <a:t>Tak, odliczenie od przychodów</a:t>
                      </a:r>
                      <a:endParaRPr lang="LID4096" dirty="0"/>
                    </a:p>
                  </a:txBody>
                  <a:tcPr anchor="ctr"/>
                </a:tc>
                <a:tc>
                  <a:txBody>
                    <a:bodyPr/>
                    <a:lstStyle/>
                    <a:p>
                      <a:pPr algn="ctr"/>
                      <a:r>
                        <a:rPr lang="pl-PL" dirty="0"/>
                        <a:t>50% wartości składki zapłaconej w 2022 r.</a:t>
                      </a:r>
                      <a:endParaRPr lang="LID4096" dirty="0"/>
                    </a:p>
                  </a:txBody>
                  <a:tcPr anchor="ctr"/>
                </a:tc>
                <a:tc>
                  <a:txBody>
                    <a:bodyPr/>
                    <a:lstStyle/>
                    <a:p>
                      <a:pPr algn="ctr"/>
                      <a:r>
                        <a:rPr lang="pl-PL" dirty="0"/>
                        <a:t>Tak, 50% wartości składki zapłaconej w 2022 r.</a:t>
                      </a:r>
                      <a:endParaRPr lang="LID4096" dirty="0"/>
                    </a:p>
                  </a:txBody>
                  <a:tcPr anchor="ctr"/>
                </a:tc>
                <a:tc>
                  <a:txBody>
                    <a:bodyPr/>
                    <a:lstStyle/>
                    <a:p>
                      <a:pPr algn="ctr"/>
                      <a:r>
                        <a:rPr lang="pl-PL" dirty="0"/>
                        <a:t>Tak</a:t>
                      </a:r>
                    </a:p>
                    <a:p>
                      <a:pPr algn="ctr"/>
                      <a:r>
                        <a:rPr lang="pl-PL" dirty="0"/>
                        <a:t>za 06.2022 – składki zapłacone w okresie 01-06.2022</a:t>
                      </a:r>
                      <a:endParaRPr lang="LID4096" dirty="0"/>
                    </a:p>
                  </a:txBody>
                  <a:tcPr anchor="ctr"/>
                </a:tc>
                <a:extLst>
                  <a:ext uri="{0D108BD9-81ED-4DB2-BD59-A6C34878D82A}">
                    <a16:rowId xmlns:a16="http://schemas.microsoft.com/office/drawing/2014/main" val="1751920536"/>
                  </a:ext>
                </a:extLst>
              </a:tr>
              <a:tr h="849978">
                <a:tc>
                  <a:txBody>
                    <a:bodyPr/>
                    <a:lstStyle/>
                    <a:p>
                      <a:pPr algn="ctr"/>
                      <a:r>
                        <a:rPr lang="pl-PL" b="1" dirty="0"/>
                        <a:t>Karta podatkowa</a:t>
                      </a:r>
                      <a:endParaRPr lang="LID4096" b="1" dirty="0"/>
                    </a:p>
                  </a:txBody>
                  <a:tcPr anchor="ctr"/>
                </a:tc>
                <a:tc>
                  <a:txBody>
                    <a:bodyPr/>
                    <a:lstStyle/>
                    <a:p>
                      <a:pPr algn="ctr"/>
                      <a:r>
                        <a:rPr lang="pl-PL" dirty="0"/>
                        <a:t>Tak, odliczenie od podatku</a:t>
                      </a:r>
                      <a:endParaRPr lang="LID4096" dirty="0"/>
                    </a:p>
                  </a:txBody>
                  <a:tcPr anchor="ctr"/>
                </a:tc>
                <a:tc>
                  <a:txBody>
                    <a:bodyPr/>
                    <a:lstStyle/>
                    <a:p>
                      <a:pPr algn="ctr"/>
                      <a:r>
                        <a:rPr lang="pl-PL" dirty="0"/>
                        <a:t>19% wartości składki zapłaconej w 2022 r.</a:t>
                      </a:r>
                      <a:endParaRPr lang="LID4096" dirty="0"/>
                    </a:p>
                  </a:txBody>
                  <a:tcPr anchor="ctr"/>
                </a:tc>
                <a:tc>
                  <a:txBody>
                    <a:bodyPr/>
                    <a:lstStyle/>
                    <a:p>
                      <a:pPr algn="ctr"/>
                      <a:r>
                        <a:rPr lang="pl-PL" dirty="0"/>
                        <a:t>Zasadniczo nie, regulacje są nieoczywiste</a:t>
                      </a:r>
                      <a:endParaRPr lang="LID4096" dirty="0"/>
                    </a:p>
                  </a:txBody>
                  <a:tcPr anchor="ctr"/>
                </a:tc>
                <a:tc>
                  <a:txBody>
                    <a:bodyPr/>
                    <a:lstStyle/>
                    <a:p>
                      <a:pPr algn="ctr"/>
                      <a:r>
                        <a:rPr lang="pl-PL" dirty="0"/>
                        <a:t>Tak</a:t>
                      </a:r>
                      <a:endParaRPr lang="LID4096" dirty="0"/>
                    </a:p>
                  </a:txBody>
                  <a:tcPr anchor="ctr"/>
                </a:tc>
                <a:extLst>
                  <a:ext uri="{0D108BD9-81ED-4DB2-BD59-A6C34878D82A}">
                    <a16:rowId xmlns:a16="http://schemas.microsoft.com/office/drawing/2014/main" val="641484288"/>
                  </a:ext>
                </a:extLst>
              </a:tr>
            </a:tbl>
          </a:graphicData>
        </a:graphic>
      </p:graphicFrame>
    </p:spTree>
    <p:extLst>
      <p:ext uri="{BB962C8B-B14F-4D97-AF65-F5344CB8AC3E}">
        <p14:creationId xmlns:p14="http://schemas.microsoft.com/office/powerpoint/2010/main" val="2429608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C56542-DCFD-52A7-5945-C67F33DEF954}"/>
              </a:ext>
            </a:extLst>
          </p:cNvPr>
          <p:cNvSpPr>
            <a:spLocks noGrp="1"/>
          </p:cNvSpPr>
          <p:nvPr>
            <p:ph type="title"/>
          </p:nvPr>
        </p:nvSpPr>
        <p:spPr/>
        <p:txBody>
          <a:bodyPr/>
          <a:lstStyle/>
          <a:p>
            <a:r>
              <a:rPr lang="pl-PL" dirty="0"/>
              <a:t>Roczne rozliczenie składki na ubezpieczenie zdrowotne</a:t>
            </a:r>
            <a:endParaRPr lang="LID4096" dirty="0"/>
          </a:p>
        </p:txBody>
      </p:sp>
      <p:graphicFrame>
        <p:nvGraphicFramePr>
          <p:cNvPr id="4" name="Symbol zastępczy zawartości 3">
            <a:extLst>
              <a:ext uri="{FF2B5EF4-FFF2-40B4-BE49-F238E27FC236}">
                <a16:creationId xmlns:a16="http://schemas.microsoft.com/office/drawing/2014/main" id="{27FBC132-AAE4-0892-68B5-0C991663009B}"/>
              </a:ext>
            </a:extLst>
          </p:cNvPr>
          <p:cNvGraphicFramePr>
            <a:graphicFrameLocks noGrp="1"/>
          </p:cNvGraphicFramePr>
          <p:nvPr>
            <p:ph idx="1"/>
            <p:extLst>
              <p:ext uri="{D42A27DB-BD31-4B8C-83A1-F6EECF244321}">
                <p14:modId xmlns:p14="http://schemas.microsoft.com/office/powerpoint/2010/main" val="40724401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450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040875-F2C4-4E6A-9CE5-29458D3C67AE}"/>
              </a:ext>
            </a:extLst>
          </p:cNvPr>
          <p:cNvSpPr>
            <a:spLocks noGrp="1"/>
          </p:cNvSpPr>
          <p:nvPr>
            <p:ph type="title"/>
          </p:nvPr>
        </p:nvSpPr>
        <p:spPr/>
        <p:txBody>
          <a:bodyPr/>
          <a:lstStyle/>
          <a:p>
            <a:r>
              <a:rPr lang="pl-PL" dirty="0"/>
              <a:t>Zastrzeżenia</a:t>
            </a:r>
            <a:endParaRPr lang="LID4096" dirty="0"/>
          </a:p>
        </p:txBody>
      </p:sp>
      <p:sp>
        <p:nvSpPr>
          <p:cNvPr id="3" name="Symbol zastępczy zawartości 2">
            <a:extLst>
              <a:ext uri="{FF2B5EF4-FFF2-40B4-BE49-F238E27FC236}">
                <a16:creationId xmlns:a16="http://schemas.microsoft.com/office/drawing/2014/main" id="{6C868C39-43BB-480B-9699-BF38F17B86F4}"/>
              </a:ext>
            </a:extLst>
          </p:cNvPr>
          <p:cNvSpPr>
            <a:spLocks noGrp="1"/>
          </p:cNvSpPr>
          <p:nvPr>
            <p:ph idx="1"/>
          </p:nvPr>
        </p:nvSpPr>
        <p:spPr/>
        <p:txBody>
          <a:bodyPr>
            <a:normAutofit fontScale="92500" lnSpcReduction="20000"/>
          </a:bodyPr>
          <a:lstStyle/>
          <a:p>
            <a:pPr marL="0" indent="0">
              <a:buNone/>
            </a:pPr>
            <a:r>
              <a:rPr lang="pl-PL" dirty="0"/>
              <a:t>Niniejsza broszura została opracowana na podstawie uchwalonych i obowiązujących przepisów prawa podatkowego obowiązujących na </a:t>
            </a:r>
            <a:r>
              <a:rPr lang="pl-PL"/>
              <a:t>dzień 14.07.2022 </a:t>
            </a:r>
            <a:r>
              <a:rPr lang="pl-PL" dirty="0"/>
              <a:t>r. Autor nie odnosi się w niej do projektowanych ani zapowiadanych zmian w przepisach prawa podatkowego. Odbiorca broszury powinien każdorazowo weryfikować udostępnione tu informacje z aktualnym stanem prawnym. </a:t>
            </a:r>
          </a:p>
          <a:p>
            <a:pPr marL="0" indent="0">
              <a:buNone/>
            </a:pPr>
            <a:r>
              <a:rPr lang="pl-PL" dirty="0"/>
              <a:t>Dokument ten nie stanowi porady podatkowej, ma charakter wyłącznie informacyjny i dotyczy wyłącznie ogólnych kwestii podatkowych. Autor nie ponosi odpowiedzialności za podjęte decyzje w oparciu o informacje przedstawione w niniejszej broszurze. Skutki każdej decyzji w zakresie rozliczeń podatkowych należy oceniać indywidualnie, na podstawie uchwalonych przepisów prawa podatkowego. Przed podjęciem jakichkolwiek kroków w sprawach podatkowych sugeruję skonsultować się ze swoim księgowym lub z doradcą podatkowym.</a:t>
            </a:r>
            <a:endParaRPr lang="LID4096" dirty="0"/>
          </a:p>
        </p:txBody>
      </p:sp>
    </p:spTree>
    <p:extLst>
      <p:ext uri="{BB962C8B-B14F-4D97-AF65-F5344CB8AC3E}">
        <p14:creationId xmlns:p14="http://schemas.microsoft.com/office/powerpoint/2010/main" val="1731535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03E0371-54EB-46B5-89B6-D02223089022}"/>
              </a:ext>
            </a:extLst>
          </p:cNvPr>
          <p:cNvSpPr>
            <a:spLocks noGrp="1"/>
          </p:cNvSpPr>
          <p:nvPr>
            <p:ph type="title"/>
          </p:nvPr>
        </p:nvSpPr>
        <p:spPr>
          <a:xfrm>
            <a:off x="5297762" y="329184"/>
            <a:ext cx="6251110" cy="1783080"/>
          </a:xfrm>
        </p:spPr>
        <p:txBody>
          <a:bodyPr vert="horz" lIns="91440" tIns="45720" rIns="91440" bIns="45720" rtlCol="0" anchor="b">
            <a:normAutofit/>
          </a:bodyPr>
          <a:lstStyle/>
          <a:p>
            <a:r>
              <a:rPr lang="en-US" sz="4600"/>
              <a:t>Indywidualna konsultacja z ekspertem</a:t>
            </a:r>
          </a:p>
        </p:txBody>
      </p:sp>
      <p:pic>
        <p:nvPicPr>
          <p:cNvPr id="5" name="Symbol zastępczy zawartości 4" descr="Obraz zawierający osoba, kostium&#10;&#10;Opis wygenerowany automatycznie">
            <a:extLst>
              <a:ext uri="{FF2B5EF4-FFF2-40B4-BE49-F238E27FC236}">
                <a16:creationId xmlns:a16="http://schemas.microsoft.com/office/drawing/2014/main" id="{7E563396-39A3-4C20-8C0C-248F3483A0FB}"/>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1" b="1709"/>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3"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ymbol zastępczy zawartości 5">
            <a:extLst>
              <a:ext uri="{FF2B5EF4-FFF2-40B4-BE49-F238E27FC236}">
                <a16:creationId xmlns:a16="http://schemas.microsoft.com/office/drawing/2014/main" id="{8542205A-F2D8-4AD2-BF7D-E2B957CA0D6B}"/>
              </a:ext>
            </a:extLst>
          </p:cNvPr>
          <p:cNvSpPr>
            <a:spLocks noGrp="1"/>
          </p:cNvSpPr>
          <p:nvPr>
            <p:ph sz="half" idx="2"/>
          </p:nvPr>
        </p:nvSpPr>
        <p:spPr>
          <a:xfrm>
            <a:off x="5297762" y="2706624"/>
            <a:ext cx="6251110" cy="3483864"/>
          </a:xfrm>
        </p:spPr>
        <p:txBody>
          <a:bodyPr vert="horz" lIns="91440" tIns="45720" rIns="91440" bIns="45720" rtlCol="0">
            <a:normAutofit/>
          </a:bodyPr>
          <a:lstStyle/>
          <a:p>
            <a:pPr marL="0" indent="0">
              <a:buNone/>
            </a:pPr>
            <a:r>
              <a:rPr lang="pl-PL" sz="2200" dirty="0"/>
              <a:t>Potrzebujesz indywidualnego wsparcia? Skontaktuj się z ekspertem:</a:t>
            </a:r>
            <a:endParaRPr lang="en-US" sz="2200" dirty="0"/>
          </a:p>
          <a:p>
            <a:pPr marL="0" indent="0">
              <a:buNone/>
            </a:pPr>
            <a:r>
              <a:rPr lang="en-US" sz="2200" dirty="0"/>
              <a:t>Grzegorz Cherek </a:t>
            </a:r>
            <a:r>
              <a:rPr lang="en-US" sz="2200" dirty="0" err="1"/>
              <a:t>doradca</a:t>
            </a:r>
            <a:r>
              <a:rPr lang="en-US" sz="2200" dirty="0"/>
              <a:t> </a:t>
            </a:r>
            <a:r>
              <a:rPr lang="en-US" sz="2200" dirty="0" err="1"/>
              <a:t>podatkowy</a:t>
            </a:r>
            <a:r>
              <a:rPr lang="en-US" sz="2200" dirty="0"/>
              <a:t> – </a:t>
            </a:r>
            <a:r>
              <a:rPr lang="en-US" sz="2200" dirty="0" err="1"/>
              <a:t>ekspert</a:t>
            </a:r>
            <a:r>
              <a:rPr lang="en-US" sz="2200" dirty="0"/>
              <a:t> w </a:t>
            </a:r>
            <a:r>
              <a:rPr lang="en-US" sz="2200" dirty="0" err="1"/>
              <a:t>sprawie</a:t>
            </a:r>
            <a:r>
              <a:rPr lang="en-US" sz="2200" dirty="0"/>
              <a:t> </a:t>
            </a:r>
            <a:r>
              <a:rPr lang="en-US" sz="2200" dirty="0" err="1"/>
              <a:t>polskiego</a:t>
            </a:r>
            <a:r>
              <a:rPr lang="en-US" sz="2200" dirty="0"/>
              <a:t> </a:t>
            </a:r>
            <a:r>
              <a:rPr lang="en-US" sz="2200" dirty="0" err="1"/>
              <a:t>ładu</a:t>
            </a:r>
            <a:r>
              <a:rPr lang="pl-PL" sz="2200" dirty="0"/>
              <a:t>, od ponad 15 lat doradza </a:t>
            </a:r>
            <a:r>
              <a:rPr lang="en-US" sz="2200" dirty="0" err="1"/>
              <a:t>przedsiębiorcom</a:t>
            </a:r>
            <a:r>
              <a:rPr lang="en-US" sz="2200" dirty="0"/>
              <a:t>, </a:t>
            </a:r>
            <a:r>
              <a:rPr lang="en-US" sz="2200" dirty="0" err="1"/>
              <a:t>spółkom</a:t>
            </a:r>
            <a:r>
              <a:rPr lang="en-US" sz="2200" dirty="0"/>
              <a:t> w </a:t>
            </a:r>
            <a:r>
              <a:rPr lang="en-US" sz="2200" dirty="0" err="1"/>
              <a:t>sprawach</a:t>
            </a:r>
            <a:r>
              <a:rPr lang="en-US" sz="2200" dirty="0"/>
              <a:t> </a:t>
            </a:r>
            <a:r>
              <a:rPr lang="en-US" sz="2200" dirty="0" err="1"/>
              <a:t>podatkowych</a:t>
            </a:r>
            <a:endParaRPr lang="en-US" sz="2200" dirty="0"/>
          </a:p>
          <a:p>
            <a:pPr marL="0" indent="0">
              <a:buNone/>
            </a:pPr>
            <a:r>
              <a:rPr lang="pl-PL" sz="2200" dirty="0"/>
              <a:t>Kontakt do Grzegorza:</a:t>
            </a:r>
          </a:p>
          <a:p>
            <a:r>
              <a:rPr lang="en-US" sz="2200" dirty="0"/>
              <a:t>grzegorz.cherek@outlook.com</a:t>
            </a:r>
          </a:p>
          <a:p>
            <a:r>
              <a:rPr lang="en-US" sz="2200" dirty="0"/>
              <a:t>https://www.linkedin.com/in/grzegorz-cherek/</a:t>
            </a:r>
          </a:p>
        </p:txBody>
      </p:sp>
    </p:spTree>
    <p:extLst>
      <p:ext uri="{BB962C8B-B14F-4D97-AF65-F5344CB8AC3E}">
        <p14:creationId xmlns:p14="http://schemas.microsoft.com/office/powerpoint/2010/main" val="329244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83F06E-E774-95A4-3B2C-4464B76B2D4B}"/>
              </a:ext>
            </a:extLst>
          </p:cNvPr>
          <p:cNvSpPr>
            <a:spLocks noGrp="1"/>
          </p:cNvSpPr>
          <p:nvPr>
            <p:ph type="title"/>
          </p:nvPr>
        </p:nvSpPr>
        <p:spPr/>
        <p:txBody>
          <a:bodyPr/>
          <a:lstStyle/>
          <a:p>
            <a:r>
              <a:rPr lang="pl-PL" dirty="0"/>
              <a:t>Podsumowanie głównych zmian dla pracowników i przedsiębiorców</a:t>
            </a:r>
            <a:endParaRPr lang="LID4096" dirty="0"/>
          </a:p>
        </p:txBody>
      </p:sp>
      <p:graphicFrame>
        <p:nvGraphicFramePr>
          <p:cNvPr id="4" name="Symbol zastępczy zawartości 3">
            <a:extLst>
              <a:ext uri="{FF2B5EF4-FFF2-40B4-BE49-F238E27FC236}">
                <a16:creationId xmlns:a16="http://schemas.microsoft.com/office/drawing/2014/main" id="{8175701F-882A-FFDC-8D75-E0CF666C2FFA}"/>
              </a:ext>
            </a:extLst>
          </p:cNvPr>
          <p:cNvGraphicFramePr>
            <a:graphicFrameLocks noGrp="1"/>
          </p:cNvGraphicFramePr>
          <p:nvPr>
            <p:ph idx="1"/>
            <p:extLst>
              <p:ext uri="{D42A27DB-BD31-4B8C-83A1-F6EECF244321}">
                <p14:modId xmlns:p14="http://schemas.microsoft.com/office/powerpoint/2010/main" val="30768326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357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83F06E-E774-95A4-3B2C-4464B76B2D4B}"/>
              </a:ext>
            </a:extLst>
          </p:cNvPr>
          <p:cNvSpPr>
            <a:spLocks noGrp="1"/>
          </p:cNvSpPr>
          <p:nvPr>
            <p:ph type="title"/>
          </p:nvPr>
        </p:nvSpPr>
        <p:spPr/>
        <p:txBody>
          <a:bodyPr/>
          <a:lstStyle/>
          <a:p>
            <a:r>
              <a:rPr lang="pl-PL" dirty="0"/>
              <a:t>Podsumowanie głównych zmian dla pracowników i przedsiębiorców</a:t>
            </a:r>
            <a:endParaRPr lang="LID4096" dirty="0"/>
          </a:p>
        </p:txBody>
      </p:sp>
      <p:graphicFrame>
        <p:nvGraphicFramePr>
          <p:cNvPr id="4" name="Symbol zastępczy zawartości 3">
            <a:extLst>
              <a:ext uri="{FF2B5EF4-FFF2-40B4-BE49-F238E27FC236}">
                <a16:creationId xmlns:a16="http://schemas.microsoft.com/office/drawing/2014/main" id="{04A090F9-A600-0DE2-AF5A-A4F13365C0F5}"/>
              </a:ext>
            </a:extLst>
          </p:cNvPr>
          <p:cNvGraphicFramePr>
            <a:graphicFrameLocks noGrp="1"/>
          </p:cNvGraphicFramePr>
          <p:nvPr>
            <p:ph idx="1"/>
            <p:extLst>
              <p:ext uri="{D42A27DB-BD31-4B8C-83A1-F6EECF244321}">
                <p14:modId xmlns:p14="http://schemas.microsoft.com/office/powerpoint/2010/main" val="309365623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4563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9F74BB-4E3E-43C6-CBFD-E2D6C9FA0034}"/>
              </a:ext>
            </a:extLst>
          </p:cNvPr>
          <p:cNvSpPr>
            <a:spLocks noGrp="1"/>
          </p:cNvSpPr>
          <p:nvPr>
            <p:ph type="title"/>
          </p:nvPr>
        </p:nvSpPr>
        <p:spPr/>
        <p:txBody>
          <a:bodyPr/>
          <a:lstStyle/>
          <a:p>
            <a:r>
              <a:rPr lang="pl-PL" dirty="0"/>
              <a:t>Skala podatkowa</a:t>
            </a:r>
            <a:endParaRPr lang="LID4096" dirty="0"/>
          </a:p>
        </p:txBody>
      </p:sp>
      <p:sp>
        <p:nvSpPr>
          <p:cNvPr id="4" name="Symbol zastępczy zawartości 2">
            <a:extLst>
              <a:ext uri="{FF2B5EF4-FFF2-40B4-BE49-F238E27FC236}">
                <a16:creationId xmlns:a16="http://schemas.microsoft.com/office/drawing/2014/main" id="{15BF6801-60CB-25D3-F2C0-C369280426AC}"/>
              </a:ext>
            </a:extLst>
          </p:cNvPr>
          <p:cNvSpPr txBox="1">
            <a:spLocks/>
          </p:cNvSpPr>
          <p:nvPr/>
        </p:nvSpPr>
        <p:spPr>
          <a:xfrm>
            <a:off x="838200" y="4829760"/>
            <a:ext cx="10515600" cy="159027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pl-PL" dirty="0"/>
              <a:t>Stawka podatku 12% ma zastosowanie do całego 2022 r.</a:t>
            </a:r>
          </a:p>
          <a:p>
            <a:r>
              <a:rPr lang="pl-PL" dirty="0"/>
              <a:t>Zmniejszenie kwoty wolnej od podatku z 5.100 zł (425 zł miesięcznie) do 3.600 zł (300 zł miesięcznie)</a:t>
            </a:r>
          </a:p>
          <a:p>
            <a:r>
              <a:rPr lang="pl-PL" dirty="0"/>
              <a:t>Uchylenie ulgi dla klasy średniej od 01.01.2022 r.</a:t>
            </a:r>
          </a:p>
          <a:p>
            <a:endParaRPr lang="LID4096" dirty="0"/>
          </a:p>
        </p:txBody>
      </p:sp>
      <p:pic>
        <p:nvPicPr>
          <p:cNvPr id="5" name="Obraz 4">
            <a:extLst>
              <a:ext uri="{FF2B5EF4-FFF2-40B4-BE49-F238E27FC236}">
                <a16:creationId xmlns:a16="http://schemas.microsoft.com/office/drawing/2014/main" id="{E064656A-417F-3137-EEEA-2F686D06DCB8}"/>
              </a:ext>
            </a:extLst>
          </p:cNvPr>
          <p:cNvPicPr>
            <a:picLocks noChangeAspect="1"/>
          </p:cNvPicPr>
          <p:nvPr/>
        </p:nvPicPr>
        <p:blipFill>
          <a:blip r:embed="rId2"/>
          <a:stretch>
            <a:fillRect/>
          </a:stretch>
        </p:blipFill>
        <p:spPr>
          <a:xfrm>
            <a:off x="303991" y="1690688"/>
            <a:ext cx="11584017" cy="2896004"/>
          </a:xfrm>
          <a:prstGeom prst="rect">
            <a:avLst/>
          </a:prstGeom>
        </p:spPr>
      </p:pic>
    </p:spTree>
    <p:extLst>
      <p:ext uri="{BB962C8B-B14F-4D97-AF65-F5344CB8AC3E}">
        <p14:creationId xmlns:p14="http://schemas.microsoft.com/office/powerpoint/2010/main" val="298181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C16B4C-FB84-8AAB-21D7-DFD56A7ACE7A}"/>
              </a:ext>
            </a:extLst>
          </p:cNvPr>
          <p:cNvSpPr>
            <a:spLocks noGrp="1"/>
          </p:cNvSpPr>
          <p:nvPr>
            <p:ph type="title"/>
          </p:nvPr>
        </p:nvSpPr>
        <p:spPr/>
        <p:txBody>
          <a:bodyPr/>
          <a:lstStyle/>
          <a:p>
            <a:r>
              <a:rPr lang="pl-PL" dirty="0"/>
              <a:t>Hipotetyczny podatek dochodowy</a:t>
            </a:r>
            <a:endParaRPr lang="LID4096" dirty="0"/>
          </a:p>
        </p:txBody>
      </p:sp>
      <p:graphicFrame>
        <p:nvGraphicFramePr>
          <p:cNvPr id="4" name="Symbol zastępczy zawartości 3">
            <a:extLst>
              <a:ext uri="{FF2B5EF4-FFF2-40B4-BE49-F238E27FC236}">
                <a16:creationId xmlns:a16="http://schemas.microsoft.com/office/drawing/2014/main" id="{7E1C0356-4E30-4888-DDB4-E29F50099C70}"/>
              </a:ext>
            </a:extLst>
          </p:cNvPr>
          <p:cNvGraphicFramePr>
            <a:graphicFrameLocks noGrp="1"/>
          </p:cNvGraphicFramePr>
          <p:nvPr>
            <p:ph idx="1"/>
            <p:extLst>
              <p:ext uri="{D42A27DB-BD31-4B8C-83A1-F6EECF244321}">
                <p14:modId xmlns:p14="http://schemas.microsoft.com/office/powerpoint/2010/main" val="42468534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5606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59032C-34AF-087D-A5B5-F3EAAC618E59}"/>
              </a:ext>
            </a:extLst>
          </p:cNvPr>
          <p:cNvSpPr>
            <a:spLocks noGrp="1"/>
          </p:cNvSpPr>
          <p:nvPr>
            <p:ph type="title"/>
          </p:nvPr>
        </p:nvSpPr>
        <p:spPr/>
        <p:txBody>
          <a:bodyPr/>
          <a:lstStyle/>
          <a:p>
            <a:r>
              <a:rPr lang="pl-PL" dirty="0"/>
              <a:t>Rodzic samotnie wychowujący dziecko</a:t>
            </a:r>
            <a:endParaRPr lang="LID4096" dirty="0"/>
          </a:p>
        </p:txBody>
      </p:sp>
      <p:graphicFrame>
        <p:nvGraphicFramePr>
          <p:cNvPr id="4" name="Symbol zastępczy zawartości 3">
            <a:extLst>
              <a:ext uri="{FF2B5EF4-FFF2-40B4-BE49-F238E27FC236}">
                <a16:creationId xmlns:a16="http://schemas.microsoft.com/office/drawing/2014/main" id="{0EBFDBBF-5226-5C4F-A0D9-A094B7805A40}"/>
              </a:ext>
            </a:extLst>
          </p:cNvPr>
          <p:cNvGraphicFramePr>
            <a:graphicFrameLocks noGrp="1"/>
          </p:cNvGraphicFramePr>
          <p:nvPr>
            <p:ph idx="1"/>
            <p:extLst>
              <p:ext uri="{D42A27DB-BD31-4B8C-83A1-F6EECF244321}">
                <p14:modId xmlns:p14="http://schemas.microsoft.com/office/powerpoint/2010/main" val="15431506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372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BE2D04-8108-13FA-5DA9-2210CB5A196E}"/>
              </a:ext>
            </a:extLst>
          </p:cNvPr>
          <p:cNvSpPr>
            <a:spLocks noGrp="1"/>
          </p:cNvSpPr>
          <p:nvPr>
            <p:ph type="title"/>
          </p:nvPr>
        </p:nvSpPr>
        <p:spPr/>
        <p:txBody>
          <a:bodyPr>
            <a:normAutofit fontScale="90000"/>
          </a:bodyPr>
          <a:lstStyle/>
          <a:p>
            <a:r>
              <a:rPr lang="pl-PL" dirty="0"/>
              <a:t>Główne zmiany obowiązujące od 01.01.2023 r. (dotyczy głównie pracowników i pracodawców)</a:t>
            </a:r>
            <a:endParaRPr lang="LID4096" dirty="0"/>
          </a:p>
        </p:txBody>
      </p:sp>
      <p:graphicFrame>
        <p:nvGraphicFramePr>
          <p:cNvPr id="4" name="Symbol zastępczy zawartości 3">
            <a:extLst>
              <a:ext uri="{FF2B5EF4-FFF2-40B4-BE49-F238E27FC236}">
                <a16:creationId xmlns:a16="http://schemas.microsoft.com/office/drawing/2014/main" id="{E917E133-AF19-0E98-7BD4-EB248E7C3839}"/>
              </a:ext>
            </a:extLst>
          </p:cNvPr>
          <p:cNvGraphicFramePr>
            <a:graphicFrameLocks noGrp="1"/>
          </p:cNvGraphicFramePr>
          <p:nvPr>
            <p:ph idx="1"/>
            <p:extLst>
              <p:ext uri="{D42A27DB-BD31-4B8C-83A1-F6EECF244321}">
                <p14:modId xmlns:p14="http://schemas.microsoft.com/office/powerpoint/2010/main" val="287705630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787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9F74BB-4E3E-43C6-CBFD-E2D6C9FA0034}"/>
              </a:ext>
            </a:extLst>
          </p:cNvPr>
          <p:cNvSpPr>
            <a:spLocks noGrp="1"/>
          </p:cNvSpPr>
          <p:nvPr>
            <p:ph type="title"/>
          </p:nvPr>
        </p:nvSpPr>
        <p:spPr/>
        <p:txBody>
          <a:bodyPr>
            <a:normAutofit fontScale="90000"/>
          </a:bodyPr>
          <a:lstStyle/>
          <a:p>
            <a:r>
              <a:rPr lang="pl-PL" dirty="0"/>
              <a:t>Zmiana formy opodatkowania przedsiębiorców opodatkowanych aktualnie podatkiem liniowym</a:t>
            </a:r>
            <a:endParaRPr lang="LID4096" dirty="0"/>
          </a:p>
        </p:txBody>
      </p:sp>
      <p:graphicFrame>
        <p:nvGraphicFramePr>
          <p:cNvPr id="4" name="Symbol zastępczy zawartości 3">
            <a:extLst>
              <a:ext uri="{FF2B5EF4-FFF2-40B4-BE49-F238E27FC236}">
                <a16:creationId xmlns:a16="http://schemas.microsoft.com/office/drawing/2014/main" id="{EAB62759-90A9-4A14-76A9-32097ECE56D2}"/>
              </a:ext>
            </a:extLst>
          </p:cNvPr>
          <p:cNvGraphicFramePr>
            <a:graphicFrameLocks noGrp="1"/>
          </p:cNvGraphicFramePr>
          <p:nvPr>
            <p:ph idx="1"/>
            <p:extLst>
              <p:ext uri="{D42A27DB-BD31-4B8C-83A1-F6EECF244321}">
                <p14:modId xmlns:p14="http://schemas.microsoft.com/office/powerpoint/2010/main" val="233922951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63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9F74BB-4E3E-43C6-CBFD-E2D6C9FA0034}"/>
              </a:ext>
            </a:extLst>
          </p:cNvPr>
          <p:cNvSpPr>
            <a:spLocks noGrp="1"/>
          </p:cNvSpPr>
          <p:nvPr>
            <p:ph type="title"/>
          </p:nvPr>
        </p:nvSpPr>
        <p:spPr/>
        <p:txBody>
          <a:bodyPr>
            <a:normAutofit fontScale="90000"/>
          </a:bodyPr>
          <a:lstStyle/>
          <a:p>
            <a:r>
              <a:rPr lang="pl-PL" dirty="0"/>
              <a:t>Zmiana formy opodatkowania przedsiębiorców opodatkowanych aktualnie ryczałtem (1 opcja)</a:t>
            </a:r>
            <a:endParaRPr lang="LID4096" dirty="0"/>
          </a:p>
        </p:txBody>
      </p:sp>
      <p:graphicFrame>
        <p:nvGraphicFramePr>
          <p:cNvPr id="4" name="Symbol zastępczy zawartości 3">
            <a:extLst>
              <a:ext uri="{FF2B5EF4-FFF2-40B4-BE49-F238E27FC236}">
                <a16:creationId xmlns:a16="http://schemas.microsoft.com/office/drawing/2014/main" id="{A8506ABD-581D-E5FE-A7EC-0145D2E2EECA}"/>
              </a:ext>
            </a:extLst>
          </p:cNvPr>
          <p:cNvGraphicFramePr>
            <a:graphicFrameLocks noGrp="1"/>
          </p:cNvGraphicFramePr>
          <p:nvPr>
            <p:ph idx="1"/>
            <p:extLst>
              <p:ext uri="{D42A27DB-BD31-4B8C-83A1-F6EECF244321}">
                <p14:modId xmlns:p14="http://schemas.microsoft.com/office/powerpoint/2010/main" val="9497202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885397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1250</TotalTime>
  <Words>1280</Words>
  <Application>Microsoft Office PowerPoint</Application>
  <PresentationFormat>Panoramiczny</PresentationFormat>
  <Paragraphs>101</Paragraphs>
  <Slides>15</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15</vt:i4>
      </vt:variant>
    </vt:vector>
  </HeadingPairs>
  <TitlesOfParts>
    <vt:vector size="19" baseType="lpstr">
      <vt:lpstr>Arial</vt:lpstr>
      <vt:lpstr>Calibri</vt:lpstr>
      <vt:lpstr>Calibri Light</vt:lpstr>
      <vt:lpstr>Motyw pakietu Office</vt:lpstr>
      <vt:lpstr>Niskie podatki</vt:lpstr>
      <vt:lpstr>Podsumowanie głównych zmian dla pracowników i przedsiębiorców</vt:lpstr>
      <vt:lpstr>Podsumowanie głównych zmian dla pracowników i przedsiębiorców</vt:lpstr>
      <vt:lpstr>Skala podatkowa</vt:lpstr>
      <vt:lpstr>Hipotetyczny podatek dochodowy</vt:lpstr>
      <vt:lpstr>Rodzic samotnie wychowujący dziecko</vt:lpstr>
      <vt:lpstr>Główne zmiany obowiązujące od 01.01.2023 r. (dotyczy głównie pracowników i pracodawców)</vt:lpstr>
      <vt:lpstr>Zmiana formy opodatkowania przedsiębiorców opodatkowanych aktualnie podatkiem liniowym</vt:lpstr>
      <vt:lpstr>Zmiana formy opodatkowania przedsiębiorców opodatkowanych aktualnie ryczałtem (1 opcja)</vt:lpstr>
      <vt:lpstr>Zmiana formy opodatkowania przedsiębiorców opodatkowanych aktualnie ryczałtem (2 opcja)</vt:lpstr>
      <vt:lpstr>Karta podatkowa – kluczowe zmiany</vt:lpstr>
      <vt:lpstr>Odliczenie składki na ubezpieczenie zdrowotne w 2022 r.</vt:lpstr>
      <vt:lpstr>Roczne rozliczenie składki na ubezpieczenie zdrowotne</vt:lpstr>
      <vt:lpstr>Zastrzeżenia</vt:lpstr>
      <vt:lpstr>Indywidualna konsultacja z ekspertem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Grzegorz Cherek</dc:creator>
  <cp:lastModifiedBy>Grzegorz Cherek</cp:lastModifiedBy>
  <cp:revision>3</cp:revision>
  <dcterms:created xsi:type="dcterms:W3CDTF">2021-12-02T19:38:11Z</dcterms:created>
  <dcterms:modified xsi:type="dcterms:W3CDTF">2022-07-14T14:22:26Z</dcterms:modified>
</cp:coreProperties>
</file>